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0" r:id="rId1"/>
  </p:sldMasterIdLst>
  <p:notesMasterIdLst>
    <p:notesMasterId r:id="rId8"/>
  </p:notesMasterIdLst>
  <p:sldIdLst>
    <p:sldId id="309" r:id="rId2"/>
    <p:sldId id="310" r:id="rId3"/>
    <p:sldId id="311" r:id="rId4"/>
    <p:sldId id="312" r:id="rId5"/>
    <p:sldId id="313" r:id="rId6"/>
    <p:sldId id="371" r:id="rId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Office" lastIdx="2" clrIdx="0">
    <p:extLst/>
  </p:cmAuthor>
  <p:cmAuthor id="2" name="Microsoft Office User" initials="Office [2]" lastIdx="1" clrIdx="1">
    <p:extLst/>
  </p:cmAuthor>
  <p:cmAuthor id="3" name="Microsoft Office User" initials="Office [3]" lastIdx="1" clrIdx="2">
    <p:extLst/>
  </p:cmAuthor>
  <p:cmAuthor id="4" name="Microsoft Office User" initials="Office [4]" lastIdx="1" clrIdx="3">
    <p:extLst/>
  </p:cmAuthor>
  <p:cmAuthor id="5" name="Microsoft Office User" initials="Office [5]" lastIdx="1" clrIdx="4">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25" autoAdjust="0"/>
    <p:restoredTop sz="86180" autoAdjust="0"/>
  </p:normalViewPr>
  <p:slideViewPr>
    <p:cSldViewPr snapToGrid="0" snapToObjects="1">
      <p:cViewPr varScale="1">
        <p:scale>
          <a:sx n="100" d="100"/>
          <a:sy n="100" d="100"/>
        </p:scale>
        <p:origin x="-194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5C7680-2EF0-F14C-AAE7-95CC23049BFA}" type="datetimeFigureOut">
              <a:rPr lang="en-US" smtClean="0"/>
              <a:t>5/4/2018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1813AB-2925-D943-866B-CA3706445922}" type="slidenum">
              <a:rPr lang="en-US" smtClean="0"/>
              <a:t>‹#›</a:t>
            </a:fld>
            <a:endParaRPr lang="en-US"/>
          </a:p>
        </p:txBody>
      </p:sp>
    </p:spTree>
    <p:extLst>
      <p:ext uri="{BB962C8B-B14F-4D97-AF65-F5344CB8AC3E}">
        <p14:creationId xmlns:p14="http://schemas.microsoft.com/office/powerpoint/2010/main" val="2010871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1813AB-2925-D943-866B-CA3706445922}" type="slidenum">
              <a:rPr lang="en-US" smtClean="0"/>
              <a:t>1</a:t>
            </a:fld>
            <a:endParaRPr lang="en-US"/>
          </a:p>
        </p:txBody>
      </p:sp>
    </p:spTree>
    <p:extLst>
      <p:ext uri="{BB962C8B-B14F-4D97-AF65-F5344CB8AC3E}">
        <p14:creationId xmlns:p14="http://schemas.microsoft.com/office/powerpoint/2010/main" val="12747883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saw in previous lessons how scientists construct the history of the Earth by using stratigraphy-the interpretation of layers of sediment. The Grand Canyon is a great visual of stratigraphy-here you can see various layers. Rocks exposed in the Grand Canyon have been dated back to 2 billion years ago.</a:t>
            </a:r>
          </a:p>
        </p:txBody>
      </p:sp>
      <p:sp>
        <p:nvSpPr>
          <p:cNvPr id="4" name="Slide Number Placeholder 3"/>
          <p:cNvSpPr>
            <a:spLocks noGrp="1"/>
          </p:cNvSpPr>
          <p:nvPr>
            <p:ph type="sldNum" sz="quarter" idx="10"/>
          </p:nvPr>
        </p:nvSpPr>
        <p:spPr/>
        <p:txBody>
          <a:bodyPr/>
          <a:lstStyle/>
          <a:p>
            <a:fld id="{D11813AB-2925-D943-866B-CA3706445922}" type="slidenum">
              <a:rPr lang="en-US" smtClean="0"/>
              <a:t>2</a:t>
            </a:fld>
            <a:endParaRPr lang="en-US"/>
          </a:p>
        </p:txBody>
      </p:sp>
    </p:spTree>
    <p:extLst>
      <p:ext uri="{BB962C8B-B14F-4D97-AF65-F5344CB8AC3E}">
        <p14:creationId xmlns:p14="http://schemas.microsoft.com/office/powerpoint/2010/main" val="11003120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AND CONTEXT FOR LESSON</a:t>
            </a:r>
            <a:br>
              <a:rPr lang="en-US" dirty="0"/>
            </a:br>
            <a:r>
              <a:rPr lang="en-US" dirty="0"/>
              <a:t>Scientists, geologists, paleontologists, </a:t>
            </a:r>
            <a:r>
              <a:rPr lang="en-US" dirty="0" err="1"/>
              <a:t>paleomagnetists</a:t>
            </a:r>
            <a:r>
              <a:rPr lang="en-US" dirty="0"/>
              <a:t>, and others, use relative and absolute methods to age various layers. One way is using the law of superposition (oldest layer deposited first and on “bottom”) and index fossils (widespread, abundant fossils that signify a particular time span). Knowing the age of the layer as well as it’s composition of sediment type and fossils, help scientists understand what Earth was like at that particular time in history. The geologic time scale is a result of evidence of particular time spans (eons, eras, periods, epochs, ages).</a:t>
            </a:r>
          </a:p>
        </p:txBody>
      </p:sp>
      <p:sp>
        <p:nvSpPr>
          <p:cNvPr id="4" name="Slide Number Placeholder 3"/>
          <p:cNvSpPr>
            <a:spLocks noGrp="1"/>
          </p:cNvSpPr>
          <p:nvPr>
            <p:ph type="sldNum" sz="quarter" idx="10"/>
          </p:nvPr>
        </p:nvSpPr>
        <p:spPr/>
        <p:txBody>
          <a:bodyPr/>
          <a:lstStyle/>
          <a:p>
            <a:fld id="{D11813AB-2925-D943-866B-CA3706445922}" type="slidenum">
              <a:rPr lang="en-US" smtClean="0"/>
              <a:t>3</a:t>
            </a:fld>
            <a:endParaRPr lang="en-US"/>
          </a:p>
        </p:txBody>
      </p:sp>
    </p:spTree>
    <p:extLst>
      <p:ext uri="{BB962C8B-B14F-4D97-AF65-F5344CB8AC3E}">
        <p14:creationId xmlns:p14="http://schemas.microsoft.com/office/powerpoint/2010/main" val="11779372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what do scientists do when layers haven’t been exposed by erosion and weathering? For example, the sediment under the ocean floor, bogs and lakes and rivers.</a:t>
            </a:r>
          </a:p>
          <a:p>
            <a:r>
              <a:rPr lang="en-US" dirty="0"/>
              <a:t>Think-Pair-Share</a:t>
            </a:r>
          </a:p>
        </p:txBody>
      </p:sp>
      <p:sp>
        <p:nvSpPr>
          <p:cNvPr id="4" name="Slide Number Placeholder 3"/>
          <p:cNvSpPr>
            <a:spLocks noGrp="1"/>
          </p:cNvSpPr>
          <p:nvPr>
            <p:ph type="sldNum" sz="quarter" idx="10"/>
          </p:nvPr>
        </p:nvSpPr>
        <p:spPr/>
        <p:txBody>
          <a:bodyPr/>
          <a:lstStyle/>
          <a:p>
            <a:fld id="{D11813AB-2925-D943-866B-CA3706445922}" type="slidenum">
              <a:rPr lang="en-US" smtClean="0"/>
              <a:t>4</a:t>
            </a:fld>
            <a:endParaRPr lang="en-US"/>
          </a:p>
        </p:txBody>
      </p:sp>
    </p:spTree>
    <p:extLst>
      <p:ext uri="{BB962C8B-B14F-4D97-AF65-F5344CB8AC3E}">
        <p14:creationId xmlns:p14="http://schemas.microsoft.com/office/powerpoint/2010/main" val="14534756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are going to have a chance to answer that question in this lesson. </a:t>
            </a:r>
          </a:p>
          <a:p>
            <a:endParaRPr lang="en-US" dirty="0"/>
          </a:p>
          <a:p>
            <a:r>
              <a:rPr lang="en-US" dirty="0"/>
              <a:t>You will work in pairs to first create a geological site with layers of different sediment. </a:t>
            </a:r>
          </a:p>
          <a:p>
            <a:endParaRPr lang="en-US" dirty="0"/>
          </a:p>
          <a:p>
            <a:r>
              <a:rPr lang="en-US" dirty="0"/>
              <a:t>Then exchange that site with another pair and then work to determine the order of layers and determine which are oldest relative to other layers.</a:t>
            </a:r>
          </a:p>
          <a:p>
            <a:endParaRPr lang="en-US" dirty="0"/>
          </a:p>
          <a:p>
            <a:r>
              <a:rPr lang="en-US" dirty="0" smtClean="0"/>
              <a:t>Note: </a:t>
            </a:r>
            <a:r>
              <a:rPr lang="en-US" smtClean="0"/>
              <a:t>You can now show them the </a:t>
            </a:r>
            <a:r>
              <a:rPr lang="en-US" dirty="0"/>
              <a:t>materials and </a:t>
            </a:r>
            <a:r>
              <a:rPr lang="en-US"/>
              <a:t>review </a:t>
            </a:r>
            <a:r>
              <a:rPr lang="en-US" smtClean="0"/>
              <a:t>worksheet.  </a:t>
            </a:r>
            <a:endParaRPr lang="en-US" dirty="0"/>
          </a:p>
        </p:txBody>
      </p:sp>
      <p:sp>
        <p:nvSpPr>
          <p:cNvPr id="4" name="Slide Number Placeholder 3"/>
          <p:cNvSpPr>
            <a:spLocks noGrp="1"/>
          </p:cNvSpPr>
          <p:nvPr>
            <p:ph type="sldNum" sz="quarter" idx="10"/>
          </p:nvPr>
        </p:nvSpPr>
        <p:spPr/>
        <p:txBody>
          <a:bodyPr/>
          <a:lstStyle/>
          <a:p>
            <a:fld id="{D11813AB-2925-D943-866B-CA3706445922}" type="slidenum">
              <a:rPr lang="en-US" smtClean="0"/>
              <a:t>5</a:t>
            </a:fld>
            <a:endParaRPr lang="en-US"/>
          </a:p>
        </p:txBody>
      </p:sp>
    </p:spTree>
    <p:extLst>
      <p:ext uri="{BB962C8B-B14F-4D97-AF65-F5344CB8AC3E}">
        <p14:creationId xmlns:p14="http://schemas.microsoft.com/office/powerpoint/2010/main" val="13862294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core sample is a cylindrical section of (usually) a naturally occurring substance. Most core samples are obtained by drilling with special drills into the substance, for example sediment or rock, with a hollow steel tube called a core drill.</a:t>
            </a:r>
          </a:p>
          <a:p>
            <a:endParaRPr lang="en-US" dirty="0"/>
          </a:p>
          <a:p>
            <a:endParaRPr lang="en-US" dirty="0"/>
          </a:p>
        </p:txBody>
      </p:sp>
      <p:sp>
        <p:nvSpPr>
          <p:cNvPr id="4" name="Slide Number Placeholder 3"/>
          <p:cNvSpPr>
            <a:spLocks noGrp="1"/>
          </p:cNvSpPr>
          <p:nvPr>
            <p:ph type="sldNum" sz="quarter" idx="10"/>
          </p:nvPr>
        </p:nvSpPr>
        <p:spPr/>
        <p:txBody>
          <a:bodyPr/>
          <a:lstStyle/>
          <a:p>
            <a:fld id="{D11813AB-2925-D943-866B-CA3706445922}" type="slidenum">
              <a:rPr lang="en-US" smtClean="0"/>
              <a:t>6</a:t>
            </a:fld>
            <a:endParaRPr lang="en-US"/>
          </a:p>
        </p:txBody>
      </p:sp>
    </p:spTree>
    <p:extLst>
      <p:ext uri="{BB962C8B-B14F-4D97-AF65-F5344CB8AC3E}">
        <p14:creationId xmlns:p14="http://schemas.microsoft.com/office/powerpoint/2010/main" val="13862294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esson title ">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0"/>
            <a:ext cx="9144000"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8" name="Title 1"/>
          <p:cNvSpPr>
            <a:spLocks noGrp="1"/>
          </p:cNvSpPr>
          <p:nvPr>
            <p:ph type="title" hasCustomPrompt="1"/>
          </p:nvPr>
        </p:nvSpPr>
        <p:spPr>
          <a:xfrm>
            <a:off x="727552" y="3280990"/>
            <a:ext cx="8416448" cy="2028127"/>
          </a:xfrm>
          <a:solidFill>
            <a:schemeClr val="bg1">
              <a:alpha val="70000"/>
            </a:schemeClr>
          </a:solidFill>
        </p:spPr>
        <p:txBody>
          <a:bodyPr>
            <a:normAutofit/>
          </a:bodyPr>
          <a:lstStyle>
            <a:lvl1pPr>
              <a:defRPr sz="4000" baseline="0"/>
            </a:lvl1pPr>
          </a:lstStyle>
          <a:p>
            <a:pPr algn="l"/>
            <a:r>
              <a:rPr lang="en-US" sz="4000" b="1" dirty="0">
                <a:latin typeface="Arial"/>
                <a:cs typeface="Arial"/>
              </a:rPr>
              <a:t> </a:t>
            </a:r>
          </a:p>
        </p:txBody>
      </p:sp>
      <p:sp>
        <p:nvSpPr>
          <p:cNvPr id="10" name="Text Placeholder 6"/>
          <p:cNvSpPr>
            <a:spLocks noGrp="1"/>
          </p:cNvSpPr>
          <p:nvPr>
            <p:ph type="body" sz="quarter" idx="13"/>
          </p:nvPr>
        </p:nvSpPr>
        <p:spPr>
          <a:xfrm>
            <a:off x="727549" y="4573694"/>
            <a:ext cx="4363562" cy="929752"/>
          </a:xfrm>
        </p:spPr>
        <p:txBody>
          <a:bodyPr/>
          <a:lstStyle>
            <a:lvl1pPr marL="0" indent="0">
              <a:buNone/>
              <a:defRPr sz="2400">
                <a:solidFill>
                  <a:schemeClr val="bg1">
                    <a:lumMod val="50000"/>
                  </a:schemeClr>
                </a:solidFill>
              </a:defRPr>
            </a:lvl1pPr>
          </a:lstStyle>
          <a:p>
            <a:pPr lvl="0"/>
            <a:r>
              <a:rPr lang="en-US" dirty="0"/>
              <a:t>Click to edit Master text styles</a:t>
            </a:r>
          </a:p>
        </p:txBody>
      </p:sp>
    </p:spTree>
    <p:extLst>
      <p:ext uri="{BB962C8B-B14F-4D97-AF65-F5344CB8AC3E}">
        <p14:creationId xmlns:p14="http://schemas.microsoft.com/office/powerpoint/2010/main" val="42948513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sp>
        <p:nvSpPr>
          <p:cNvPr id="2" name="Title 1"/>
          <p:cNvSpPr>
            <a:spLocks noGrp="1"/>
          </p:cNvSpPr>
          <p:nvPr>
            <p:ph type="title"/>
          </p:nvPr>
        </p:nvSpPr>
        <p:spPr>
          <a:xfrm>
            <a:off x="457201" y="304800"/>
            <a:ext cx="8229599" cy="1143000"/>
          </a:xfrm>
        </p:spPr>
        <p:txBody>
          <a:bodyPr>
            <a:normAutofit/>
          </a:bodyPr>
          <a:lstStyle>
            <a:lvl1pPr>
              <a:defRPr sz="3600" b="1">
                <a:solidFill>
                  <a:srgbClr val="0E7001"/>
                </a:solidFill>
                <a:latin typeface="Arial"/>
                <a:cs typeface="Arial"/>
              </a:defRPr>
            </a:lvl1pPr>
          </a:lstStyle>
          <a:p>
            <a:r>
              <a:rPr lang="en-US"/>
              <a:t>Click to edit Master title style</a:t>
            </a:r>
            <a:endParaRPr lang="en-US" dirty="0"/>
          </a:p>
        </p:txBody>
      </p:sp>
      <p:sp>
        <p:nvSpPr>
          <p:cNvPr id="3" name="Content Placeholder 2"/>
          <p:cNvSpPr>
            <a:spLocks noGrp="1"/>
          </p:cNvSpPr>
          <p:nvPr>
            <p:ph sz="half" idx="1"/>
          </p:nvPr>
        </p:nvSpPr>
        <p:spPr>
          <a:xfrm>
            <a:off x="812800" y="1447800"/>
            <a:ext cx="7518399" cy="4908549"/>
          </a:xfrm>
        </p:spPr>
        <p:txBody>
          <a:bodyPr>
            <a:normAutofit/>
          </a:bodyPr>
          <a:lstStyle>
            <a:lvl1pPr marL="0" indent="0">
              <a:buFont typeface="Arial"/>
              <a:buNone/>
              <a:defRPr sz="2800" b="0">
                <a:solidFill>
                  <a:srgbClr val="000000"/>
                </a:solidFill>
              </a:defRPr>
            </a:lvl1pPr>
            <a:lvl2pPr marL="457200" indent="0">
              <a:buNone/>
              <a:defRPr sz="2000" b="0">
                <a:solidFill>
                  <a:srgbClr val="000000"/>
                </a:solidFill>
              </a:defRPr>
            </a:lvl2pPr>
            <a:lvl3pPr marL="914400" indent="0">
              <a:buNone/>
              <a:defRPr sz="2000" b="0">
                <a:solidFill>
                  <a:srgbClr val="000000"/>
                </a:solidFill>
              </a:defRPr>
            </a:lvl3pPr>
            <a:lvl4pPr marL="1371600" indent="0">
              <a:buNone/>
              <a:defRPr sz="2000" b="0">
                <a:solidFill>
                  <a:srgbClr val="000000"/>
                </a:solidFill>
              </a:defRPr>
            </a:lvl4pPr>
            <a:lvl5pPr marL="1828800" indent="0">
              <a:buNone/>
              <a:defRPr sz="2000" b="0">
                <a:solidFill>
                  <a:srgbClr val="000000"/>
                </a:solidFill>
              </a:defRPr>
            </a:lvl5pPr>
            <a:lvl6pPr>
              <a:defRPr sz="1800"/>
            </a:lvl6pPr>
            <a:lvl7pPr>
              <a:defRPr sz="1800"/>
            </a:lvl7pPr>
            <a:lvl8pPr>
              <a:defRPr sz="1800"/>
            </a:lvl8pPr>
            <a:lvl9pPr>
              <a:defRPr sz="1800"/>
            </a:lvl9pPr>
          </a:lstStyle>
          <a:p>
            <a:pPr lvl="0"/>
            <a:r>
              <a:rPr lang="en-US"/>
              <a:t>Click to edit Master text styles</a:t>
            </a:r>
          </a:p>
        </p:txBody>
      </p:sp>
    </p:spTree>
    <p:extLst>
      <p:ext uri="{BB962C8B-B14F-4D97-AF65-F5344CB8AC3E}">
        <p14:creationId xmlns:p14="http://schemas.microsoft.com/office/powerpoint/2010/main" val="40760032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07629"/>
            <a:ext cx="8229600" cy="1143000"/>
          </a:xfrm>
        </p:spPr>
        <p:txBody>
          <a:bodyPr>
            <a:normAutofit/>
          </a:bodyPr>
          <a:lstStyle>
            <a:lvl1pPr>
              <a:defRPr sz="3600" b="1">
                <a:solidFill>
                  <a:srgbClr val="0E7001"/>
                </a:solidFill>
                <a:latin typeface="Arial"/>
                <a:cs typeface="Arial"/>
              </a:defRPr>
            </a:lvl1pPr>
          </a:lstStyle>
          <a:p>
            <a:r>
              <a:rPr lang="en-US"/>
              <a:t>Click to edit Master title style</a:t>
            </a:r>
            <a:endParaRPr lang="en-US" dirty="0"/>
          </a:p>
        </p:txBody>
      </p:sp>
      <p:sp>
        <p:nvSpPr>
          <p:cNvPr id="3" name="Content Placeholder 2"/>
          <p:cNvSpPr>
            <a:spLocks noGrp="1"/>
          </p:cNvSpPr>
          <p:nvPr>
            <p:ph sz="half" idx="1"/>
          </p:nvPr>
        </p:nvSpPr>
        <p:spPr>
          <a:xfrm>
            <a:off x="1422401" y="1595718"/>
            <a:ext cx="6925732" cy="4615543"/>
          </a:xfrm>
        </p:spPr>
        <p:txBody>
          <a:bodyPr>
            <a:normAutofit/>
          </a:bodyPr>
          <a:lstStyle>
            <a:lvl1pPr marL="0" indent="0">
              <a:buFont typeface="Arial"/>
              <a:buNone/>
              <a:defRPr sz="2800" b="0">
                <a:solidFill>
                  <a:srgbClr val="000000"/>
                </a:solidFill>
              </a:defRPr>
            </a:lvl1pPr>
            <a:lvl2pPr marL="457200" indent="0">
              <a:buNone/>
              <a:defRPr sz="2000" b="0">
                <a:solidFill>
                  <a:srgbClr val="000000"/>
                </a:solidFill>
              </a:defRPr>
            </a:lvl2pPr>
            <a:lvl3pPr marL="914400" indent="0">
              <a:buNone/>
              <a:defRPr sz="2000" b="0">
                <a:solidFill>
                  <a:srgbClr val="000000"/>
                </a:solidFill>
              </a:defRPr>
            </a:lvl3pPr>
            <a:lvl4pPr marL="1371600" indent="0">
              <a:buNone/>
              <a:defRPr sz="2000" b="0">
                <a:solidFill>
                  <a:srgbClr val="000000"/>
                </a:solidFill>
              </a:defRPr>
            </a:lvl4pPr>
            <a:lvl5pPr marL="1828800" indent="0">
              <a:buNone/>
              <a:defRPr sz="2000" b="0">
                <a:solidFill>
                  <a:srgbClr val="000000"/>
                </a:solidFill>
              </a:defRPr>
            </a:lvl5pPr>
            <a:lvl6pPr>
              <a:defRPr sz="1800"/>
            </a:lvl6pPr>
            <a:lvl7pPr>
              <a:defRPr sz="1800"/>
            </a:lvl7pPr>
            <a:lvl8pPr>
              <a:defRPr sz="1800"/>
            </a:lvl8pPr>
            <a:lvl9pPr>
              <a:defRPr sz="1800"/>
            </a:lvl9pPr>
          </a:lstStyle>
          <a:p>
            <a:pPr lvl="0"/>
            <a:r>
              <a:rPr lang="en-US"/>
              <a:t>Click to edit Master text styles</a:t>
            </a:r>
          </a:p>
        </p:txBody>
      </p:sp>
      <p:sp>
        <p:nvSpPr>
          <p:cNvPr id="5" name="Picture Placeholder 4"/>
          <p:cNvSpPr>
            <a:spLocks noGrp="1"/>
          </p:cNvSpPr>
          <p:nvPr>
            <p:ph type="pic" sz="quarter" idx="10"/>
          </p:nvPr>
        </p:nvSpPr>
        <p:spPr>
          <a:xfrm>
            <a:off x="1422401" y="1922009"/>
            <a:ext cx="6926263" cy="4616450"/>
          </a:xfrm>
        </p:spPr>
        <p:txBody>
          <a:bodyPr/>
          <a:lstStyle/>
          <a:p>
            <a:endParaRPr lang="en-US"/>
          </a:p>
        </p:txBody>
      </p:sp>
    </p:spTree>
    <p:extLst>
      <p:ext uri="{BB962C8B-B14F-4D97-AF65-F5344CB8AC3E}">
        <p14:creationId xmlns:p14="http://schemas.microsoft.com/office/powerpoint/2010/main" val="35445143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Content Placeholder 6"/>
          <p:cNvSpPr>
            <a:spLocks noGrp="1"/>
          </p:cNvSpPr>
          <p:nvPr>
            <p:ph sz="quarter" idx="13"/>
          </p:nvPr>
        </p:nvSpPr>
        <p:spPr>
          <a:xfrm>
            <a:off x="457200" y="1447800"/>
            <a:ext cx="4070350" cy="49085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6"/>
          <p:cNvSpPr>
            <a:spLocks noGrp="1"/>
          </p:cNvSpPr>
          <p:nvPr>
            <p:ph sz="quarter" idx="14"/>
          </p:nvPr>
        </p:nvSpPr>
        <p:spPr>
          <a:xfrm>
            <a:off x="4616450" y="1447800"/>
            <a:ext cx="4070350" cy="49085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717313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Content Placeholder 6"/>
          <p:cNvSpPr>
            <a:spLocks noGrp="1"/>
          </p:cNvSpPr>
          <p:nvPr>
            <p:ph sz="quarter" idx="13"/>
          </p:nvPr>
        </p:nvSpPr>
        <p:spPr>
          <a:xfrm>
            <a:off x="457200" y="3025422"/>
            <a:ext cx="4070350" cy="33309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6"/>
          <p:cNvSpPr>
            <a:spLocks noGrp="1"/>
          </p:cNvSpPr>
          <p:nvPr>
            <p:ph sz="quarter" idx="14"/>
          </p:nvPr>
        </p:nvSpPr>
        <p:spPr>
          <a:xfrm>
            <a:off x="4616450" y="3025422"/>
            <a:ext cx="4070350" cy="33309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7"/>
          <p:cNvSpPr>
            <a:spLocks noGrp="1"/>
          </p:cNvSpPr>
          <p:nvPr>
            <p:ph sz="quarter" idx="15"/>
          </p:nvPr>
        </p:nvSpPr>
        <p:spPr>
          <a:xfrm>
            <a:off x="457200" y="1447801"/>
            <a:ext cx="8229600" cy="15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840170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with Multiple Pictures">
    <p:spTree>
      <p:nvGrpSpPr>
        <p:cNvPr id="1" name=""/>
        <p:cNvGrpSpPr/>
        <p:nvPr/>
      </p:nvGrpSpPr>
      <p:grpSpPr>
        <a:xfrm>
          <a:off x="0" y="0"/>
          <a:ext cx="0" cy="0"/>
          <a:chOff x="0" y="0"/>
          <a:chExt cx="0" cy="0"/>
        </a:xfrm>
      </p:grpSpPr>
      <p:sp>
        <p:nvSpPr>
          <p:cNvPr id="2" name="Title 1"/>
          <p:cNvSpPr>
            <a:spLocks noGrp="1"/>
          </p:cNvSpPr>
          <p:nvPr>
            <p:ph type="title"/>
          </p:nvPr>
        </p:nvSpPr>
        <p:spPr>
          <a:xfrm>
            <a:off x="457200" y="316630"/>
            <a:ext cx="8229599" cy="1143000"/>
          </a:xfrm>
        </p:spPr>
        <p:txBody>
          <a:bodyPr>
            <a:normAutofit/>
          </a:bodyPr>
          <a:lstStyle>
            <a:lvl1pPr>
              <a:defRPr sz="3600" b="1">
                <a:solidFill>
                  <a:srgbClr val="0E7001"/>
                </a:solidFill>
                <a:latin typeface="Arial"/>
                <a:cs typeface="Arial"/>
              </a:defRPr>
            </a:lvl1pPr>
          </a:lstStyle>
          <a:p>
            <a:r>
              <a:rPr lang="en-US"/>
              <a:t>Click to edit Master title style</a:t>
            </a:r>
            <a:endParaRPr lang="en-US" dirty="0"/>
          </a:p>
        </p:txBody>
      </p:sp>
      <p:sp>
        <p:nvSpPr>
          <p:cNvPr id="3" name="Content Placeholder 2"/>
          <p:cNvSpPr>
            <a:spLocks noGrp="1"/>
          </p:cNvSpPr>
          <p:nvPr>
            <p:ph sz="half" idx="1"/>
          </p:nvPr>
        </p:nvSpPr>
        <p:spPr>
          <a:xfrm>
            <a:off x="457200" y="1557867"/>
            <a:ext cx="8229599" cy="1343377"/>
          </a:xfrm>
        </p:spPr>
        <p:txBody>
          <a:bodyPr>
            <a:normAutofit/>
          </a:bodyPr>
          <a:lstStyle>
            <a:lvl1pPr marL="0" indent="0">
              <a:buFont typeface="Arial"/>
              <a:buNone/>
              <a:defRPr sz="2800" b="0">
                <a:solidFill>
                  <a:srgbClr val="000000"/>
                </a:solidFill>
              </a:defRPr>
            </a:lvl1pPr>
            <a:lvl2pPr marL="457200" indent="0">
              <a:buNone/>
              <a:defRPr sz="2000" b="0">
                <a:solidFill>
                  <a:srgbClr val="000000"/>
                </a:solidFill>
              </a:defRPr>
            </a:lvl2pPr>
            <a:lvl3pPr marL="914400" indent="0">
              <a:buNone/>
              <a:defRPr sz="2000" b="0">
                <a:solidFill>
                  <a:srgbClr val="000000"/>
                </a:solidFill>
              </a:defRPr>
            </a:lvl3pPr>
            <a:lvl4pPr marL="1371600" indent="0">
              <a:buNone/>
              <a:defRPr sz="2000" b="0">
                <a:solidFill>
                  <a:srgbClr val="000000"/>
                </a:solidFill>
              </a:defRPr>
            </a:lvl4pPr>
            <a:lvl5pPr marL="1828800" indent="0">
              <a:buNone/>
              <a:defRPr sz="2000" b="0">
                <a:solidFill>
                  <a:srgbClr val="000000"/>
                </a:solidFill>
              </a:defRPr>
            </a:lvl5pPr>
            <a:lvl6pPr>
              <a:defRPr sz="1800"/>
            </a:lvl6pPr>
            <a:lvl7pPr>
              <a:defRPr sz="1800"/>
            </a:lvl7pPr>
            <a:lvl8pPr>
              <a:defRPr sz="1800"/>
            </a:lvl8pPr>
            <a:lvl9pPr>
              <a:defRPr sz="1800"/>
            </a:lvl9pPr>
          </a:lstStyle>
          <a:p>
            <a:pPr lvl="0"/>
            <a:r>
              <a:rPr lang="en-US"/>
              <a:t>Click to edit Master text styles</a:t>
            </a:r>
          </a:p>
        </p:txBody>
      </p:sp>
      <p:sp>
        <p:nvSpPr>
          <p:cNvPr id="8" name="Picture Placeholder 7"/>
          <p:cNvSpPr>
            <a:spLocks noGrp="1"/>
          </p:cNvSpPr>
          <p:nvPr>
            <p:ph type="pic" sz="quarter" idx="13"/>
          </p:nvPr>
        </p:nvSpPr>
        <p:spPr>
          <a:xfrm>
            <a:off x="457202" y="3081720"/>
            <a:ext cx="2667000" cy="2766236"/>
          </a:xfrm>
        </p:spPr>
        <p:txBody>
          <a:bodyPr/>
          <a:lstStyle>
            <a:lvl1pPr marL="0" indent="0">
              <a:buNone/>
              <a:defRPr/>
            </a:lvl1pPr>
          </a:lstStyle>
          <a:p>
            <a:r>
              <a:rPr lang="en-US"/>
              <a:t>Drag picture to placeholder or click icon to add</a:t>
            </a:r>
            <a:endParaRPr lang="en-US" dirty="0"/>
          </a:p>
        </p:txBody>
      </p:sp>
      <p:sp>
        <p:nvSpPr>
          <p:cNvPr id="16" name="Picture Placeholder 7"/>
          <p:cNvSpPr>
            <a:spLocks noGrp="1"/>
          </p:cNvSpPr>
          <p:nvPr>
            <p:ph type="pic" sz="quarter" idx="14"/>
          </p:nvPr>
        </p:nvSpPr>
        <p:spPr>
          <a:xfrm>
            <a:off x="3238501" y="3081720"/>
            <a:ext cx="2667000" cy="2766236"/>
          </a:xfrm>
        </p:spPr>
        <p:txBody>
          <a:bodyPr/>
          <a:lstStyle>
            <a:lvl1pPr marL="0" indent="0">
              <a:buNone/>
              <a:defRPr/>
            </a:lvl1pPr>
          </a:lstStyle>
          <a:p>
            <a:r>
              <a:rPr lang="en-US"/>
              <a:t>Drag picture to placeholder or click icon to add</a:t>
            </a:r>
            <a:endParaRPr lang="en-US" dirty="0"/>
          </a:p>
        </p:txBody>
      </p:sp>
      <p:sp>
        <p:nvSpPr>
          <p:cNvPr id="17" name="Picture Placeholder 7"/>
          <p:cNvSpPr>
            <a:spLocks noGrp="1"/>
          </p:cNvSpPr>
          <p:nvPr>
            <p:ph type="pic" sz="quarter" idx="15"/>
          </p:nvPr>
        </p:nvSpPr>
        <p:spPr>
          <a:xfrm>
            <a:off x="6019800" y="3081720"/>
            <a:ext cx="2667000" cy="2766236"/>
          </a:xfrm>
        </p:spPr>
        <p:txBody>
          <a:bodyPr/>
          <a:lstStyle>
            <a:lvl1pPr marL="0" indent="0">
              <a:buNone/>
              <a:defRPr/>
            </a:lvl1pPr>
          </a:lstStyle>
          <a:p>
            <a:r>
              <a:rPr lang="en-US"/>
              <a:t>Drag picture to placeholder or click icon to add</a:t>
            </a:r>
            <a:endParaRPr lang="en-US" dirty="0"/>
          </a:p>
        </p:txBody>
      </p:sp>
    </p:spTree>
    <p:extLst>
      <p:ext uri="{BB962C8B-B14F-4D97-AF65-F5344CB8AC3E}">
        <p14:creationId xmlns:p14="http://schemas.microsoft.com/office/powerpoint/2010/main" val="2605481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and Content w/ Picture">
    <p:spTree>
      <p:nvGrpSpPr>
        <p:cNvPr id="1" name=""/>
        <p:cNvGrpSpPr/>
        <p:nvPr/>
      </p:nvGrpSpPr>
      <p:grpSpPr>
        <a:xfrm>
          <a:off x="0" y="0"/>
          <a:ext cx="0" cy="0"/>
          <a:chOff x="0" y="0"/>
          <a:chExt cx="0" cy="0"/>
        </a:xfrm>
      </p:grpSpPr>
      <p:sp>
        <p:nvSpPr>
          <p:cNvPr id="2" name="Title 1"/>
          <p:cNvSpPr>
            <a:spLocks noGrp="1"/>
          </p:cNvSpPr>
          <p:nvPr>
            <p:ph type="title"/>
          </p:nvPr>
        </p:nvSpPr>
        <p:spPr>
          <a:xfrm>
            <a:off x="457200" y="313299"/>
            <a:ext cx="4648889" cy="1425523"/>
          </a:xfrm>
        </p:spPr>
        <p:txBody>
          <a:bodyPr/>
          <a:lstStyle/>
          <a:p>
            <a:r>
              <a:rPr lang="en-US"/>
              <a:t>Click to edit Master title style</a:t>
            </a:r>
            <a:endParaRPr lang="en-US" dirty="0"/>
          </a:p>
        </p:txBody>
      </p:sp>
      <p:sp>
        <p:nvSpPr>
          <p:cNvPr id="3" name="Content Placeholder 2"/>
          <p:cNvSpPr>
            <a:spLocks noGrp="1"/>
          </p:cNvSpPr>
          <p:nvPr>
            <p:ph idx="1" hasCustomPrompt="1"/>
          </p:nvPr>
        </p:nvSpPr>
        <p:spPr>
          <a:xfrm>
            <a:off x="457199" y="1738822"/>
            <a:ext cx="4648889" cy="4334600"/>
          </a:xfrm>
        </p:spPr>
        <p:txBody>
          <a:bodyPr>
            <a:normAutofit/>
          </a:bodyPr>
          <a:lstStyle>
            <a:lvl1pPr marL="0" indent="0">
              <a:buNone/>
              <a:defRPr sz="2000" b="0">
                <a:solidFill>
                  <a:srgbClr val="000000"/>
                </a:solidFill>
              </a:defRPr>
            </a:lvl1pPr>
            <a:lvl2pPr marL="457200" indent="0">
              <a:buNone/>
              <a:defRPr/>
            </a:lvl2pPr>
          </a:lstStyle>
          <a:p>
            <a:pPr lvl="0"/>
            <a:r>
              <a:rPr lang="en-US" dirty="0"/>
              <a:t>Second level</a:t>
            </a:r>
          </a:p>
        </p:txBody>
      </p:sp>
      <p:sp>
        <p:nvSpPr>
          <p:cNvPr id="7" name="Content Placeholder 2"/>
          <p:cNvSpPr>
            <a:spLocks noGrp="1"/>
          </p:cNvSpPr>
          <p:nvPr>
            <p:ph idx="13" hasCustomPrompt="1"/>
          </p:nvPr>
        </p:nvSpPr>
        <p:spPr>
          <a:xfrm>
            <a:off x="5147058" y="1738822"/>
            <a:ext cx="3539741" cy="4334600"/>
          </a:xfrm>
        </p:spPr>
        <p:txBody>
          <a:bodyPr>
            <a:normAutofit/>
          </a:bodyPr>
          <a:lstStyle>
            <a:lvl1pPr marL="0" indent="0">
              <a:buNone/>
              <a:defRPr sz="2000" b="0">
                <a:solidFill>
                  <a:srgbClr val="000000"/>
                </a:solidFill>
              </a:defRPr>
            </a:lvl1pPr>
            <a:lvl2pPr marL="457200" indent="0">
              <a:buNone/>
              <a:defRPr/>
            </a:lvl2pPr>
          </a:lstStyle>
          <a:p>
            <a:pPr lvl="0"/>
            <a:r>
              <a:rPr lang="en-US" dirty="0"/>
              <a:t>Second level</a:t>
            </a:r>
          </a:p>
        </p:txBody>
      </p:sp>
    </p:spTree>
    <p:extLst>
      <p:ext uri="{BB962C8B-B14F-4D97-AF65-F5344CB8AC3E}">
        <p14:creationId xmlns:p14="http://schemas.microsoft.com/office/powerpoint/2010/main" val="37636701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ontent with Multiple Pictures">
    <p:spTree>
      <p:nvGrpSpPr>
        <p:cNvPr id="1" name=""/>
        <p:cNvGrpSpPr/>
        <p:nvPr/>
      </p:nvGrpSpPr>
      <p:grpSpPr>
        <a:xfrm>
          <a:off x="0" y="0"/>
          <a:ext cx="0" cy="0"/>
          <a:chOff x="0" y="0"/>
          <a:chExt cx="0" cy="0"/>
        </a:xfrm>
      </p:grpSpPr>
      <p:sp>
        <p:nvSpPr>
          <p:cNvPr id="2" name="Title 1"/>
          <p:cNvSpPr>
            <a:spLocks noGrp="1"/>
          </p:cNvSpPr>
          <p:nvPr>
            <p:ph type="title"/>
          </p:nvPr>
        </p:nvSpPr>
        <p:spPr>
          <a:xfrm>
            <a:off x="457200" y="302380"/>
            <a:ext cx="8229599" cy="1143000"/>
          </a:xfrm>
        </p:spPr>
        <p:txBody>
          <a:bodyPr>
            <a:normAutofit/>
          </a:bodyPr>
          <a:lstStyle>
            <a:lvl1pPr>
              <a:defRPr sz="3600" b="1">
                <a:solidFill>
                  <a:srgbClr val="0E7001"/>
                </a:solidFill>
                <a:latin typeface="Arial"/>
                <a:cs typeface="Arial"/>
              </a:defRPr>
            </a:lvl1pPr>
          </a:lstStyle>
          <a:p>
            <a:r>
              <a:rPr lang="en-US"/>
              <a:t>Click to edit Master title style</a:t>
            </a:r>
            <a:endParaRPr lang="en-US" dirty="0"/>
          </a:p>
        </p:txBody>
      </p:sp>
      <p:sp>
        <p:nvSpPr>
          <p:cNvPr id="3" name="Content Placeholder 2"/>
          <p:cNvSpPr>
            <a:spLocks noGrp="1"/>
          </p:cNvSpPr>
          <p:nvPr>
            <p:ph sz="half" idx="1"/>
          </p:nvPr>
        </p:nvSpPr>
        <p:spPr>
          <a:xfrm>
            <a:off x="457200" y="1629645"/>
            <a:ext cx="8229599" cy="795720"/>
          </a:xfrm>
        </p:spPr>
        <p:txBody>
          <a:bodyPr>
            <a:normAutofit/>
          </a:bodyPr>
          <a:lstStyle>
            <a:lvl1pPr marL="342900" indent="-342900">
              <a:buFont typeface="Arial"/>
              <a:buChar char="•"/>
              <a:defRPr sz="2800" b="0">
                <a:solidFill>
                  <a:srgbClr val="000000"/>
                </a:solidFill>
              </a:defRPr>
            </a:lvl1pPr>
            <a:lvl2pPr marL="457200" indent="0">
              <a:buNone/>
              <a:defRPr sz="2000" b="0">
                <a:solidFill>
                  <a:srgbClr val="000000"/>
                </a:solidFill>
              </a:defRPr>
            </a:lvl2pPr>
            <a:lvl3pPr marL="914400" indent="0">
              <a:buNone/>
              <a:defRPr sz="2000" b="0">
                <a:solidFill>
                  <a:srgbClr val="000000"/>
                </a:solidFill>
              </a:defRPr>
            </a:lvl3pPr>
            <a:lvl4pPr marL="1371600" indent="0">
              <a:buNone/>
              <a:defRPr sz="2000" b="0">
                <a:solidFill>
                  <a:srgbClr val="000000"/>
                </a:solidFill>
              </a:defRPr>
            </a:lvl4pPr>
            <a:lvl5pPr marL="1828800" indent="0">
              <a:buNone/>
              <a:defRPr sz="2000" b="0">
                <a:solidFill>
                  <a:srgbClr val="000000"/>
                </a:solidFill>
              </a:defRPr>
            </a:lvl5pPr>
            <a:lvl6pPr>
              <a:defRPr sz="1800"/>
            </a:lvl6pPr>
            <a:lvl7pPr>
              <a:defRPr sz="1800"/>
            </a:lvl7pPr>
            <a:lvl8pPr>
              <a:defRPr sz="1800"/>
            </a:lvl8pPr>
            <a:lvl9pPr>
              <a:defRPr sz="1800"/>
            </a:lvl9pPr>
          </a:lstStyle>
          <a:p>
            <a:pPr lvl="0"/>
            <a:r>
              <a:rPr lang="en-US"/>
              <a:t>Click to edit Master text styles</a:t>
            </a:r>
          </a:p>
        </p:txBody>
      </p:sp>
      <p:sp>
        <p:nvSpPr>
          <p:cNvPr id="8" name="Picture Placeholder 7"/>
          <p:cNvSpPr>
            <a:spLocks noGrp="1"/>
          </p:cNvSpPr>
          <p:nvPr>
            <p:ph type="pic" sz="quarter" idx="13"/>
          </p:nvPr>
        </p:nvSpPr>
        <p:spPr>
          <a:xfrm>
            <a:off x="553962" y="2930164"/>
            <a:ext cx="1841612" cy="2310734"/>
          </a:xfrm>
        </p:spPr>
        <p:txBody>
          <a:bodyPr/>
          <a:lstStyle>
            <a:lvl1pPr marL="0" indent="0">
              <a:buNone/>
              <a:defRPr/>
            </a:lvl1pPr>
          </a:lstStyle>
          <a:p>
            <a:r>
              <a:rPr lang="en-US" dirty="0"/>
              <a:t>Drag picture to placeholder or click icon to add</a:t>
            </a:r>
          </a:p>
        </p:txBody>
      </p:sp>
      <p:sp>
        <p:nvSpPr>
          <p:cNvPr id="12" name="Picture Placeholder 7"/>
          <p:cNvSpPr>
            <a:spLocks noGrp="1"/>
          </p:cNvSpPr>
          <p:nvPr>
            <p:ph type="pic" sz="quarter" idx="14"/>
          </p:nvPr>
        </p:nvSpPr>
        <p:spPr>
          <a:xfrm>
            <a:off x="2590800" y="2930164"/>
            <a:ext cx="1841612" cy="2310734"/>
          </a:xfrm>
        </p:spPr>
        <p:txBody>
          <a:bodyPr/>
          <a:lstStyle>
            <a:lvl1pPr marL="0" indent="0">
              <a:buNone/>
              <a:defRPr/>
            </a:lvl1pPr>
          </a:lstStyle>
          <a:p>
            <a:r>
              <a:rPr lang="en-US"/>
              <a:t>Drag picture to placeholder or click icon to add</a:t>
            </a:r>
            <a:endParaRPr lang="en-US" dirty="0"/>
          </a:p>
        </p:txBody>
      </p:sp>
      <p:sp>
        <p:nvSpPr>
          <p:cNvPr id="13" name="Picture Placeholder 7"/>
          <p:cNvSpPr>
            <a:spLocks noGrp="1"/>
          </p:cNvSpPr>
          <p:nvPr>
            <p:ph type="pic" sz="quarter" idx="15"/>
          </p:nvPr>
        </p:nvSpPr>
        <p:spPr>
          <a:xfrm>
            <a:off x="4627638" y="2930164"/>
            <a:ext cx="1841612" cy="2310734"/>
          </a:xfrm>
        </p:spPr>
        <p:txBody>
          <a:bodyPr/>
          <a:lstStyle>
            <a:lvl1pPr marL="0" indent="0">
              <a:buNone/>
              <a:defRPr/>
            </a:lvl1pPr>
          </a:lstStyle>
          <a:p>
            <a:r>
              <a:rPr lang="en-US"/>
              <a:t>Drag picture to placeholder or click icon to add</a:t>
            </a:r>
            <a:endParaRPr lang="en-US" dirty="0"/>
          </a:p>
        </p:txBody>
      </p:sp>
      <p:sp>
        <p:nvSpPr>
          <p:cNvPr id="14" name="Picture Placeholder 7"/>
          <p:cNvSpPr>
            <a:spLocks noGrp="1"/>
          </p:cNvSpPr>
          <p:nvPr>
            <p:ph type="pic" sz="quarter" idx="16"/>
          </p:nvPr>
        </p:nvSpPr>
        <p:spPr>
          <a:xfrm>
            <a:off x="6679036" y="2936506"/>
            <a:ext cx="1841612" cy="2310734"/>
          </a:xfrm>
        </p:spPr>
        <p:txBody>
          <a:bodyPr/>
          <a:lstStyle>
            <a:lvl1pPr marL="0" indent="0">
              <a:buNone/>
              <a:defRPr/>
            </a:lvl1pPr>
          </a:lstStyle>
          <a:p>
            <a:r>
              <a:rPr lang="en-US"/>
              <a:t>Drag picture to placeholder or click icon to add</a:t>
            </a:r>
            <a:endParaRPr lang="en-US" dirty="0"/>
          </a:p>
        </p:txBody>
      </p:sp>
    </p:spTree>
    <p:extLst>
      <p:ext uri="{BB962C8B-B14F-4D97-AF65-F5344CB8AC3E}">
        <p14:creationId xmlns:p14="http://schemas.microsoft.com/office/powerpoint/2010/main" val="35086514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mparison ">
    <p:spTree>
      <p:nvGrpSpPr>
        <p:cNvPr id="1" name=""/>
        <p:cNvGrpSpPr/>
        <p:nvPr/>
      </p:nvGrpSpPr>
      <p:grpSpPr>
        <a:xfrm>
          <a:off x="0" y="0"/>
          <a:ext cx="0" cy="0"/>
          <a:chOff x="0" y="0"/>
          <a:chExt cx="0" cy="0"/>
        </a:xfrm>
      </p:grpSpPr>
      <p:sp>
        <p:nvSpPr>
          <p:cNvPr id="17" name="Title 1"/>
          <p:cNvSpPr>
            <a:spLocks noGrp="1"/>
          </p:cNvSpPr>
          <p:nvPr>
            <p:ph type="title"/>
          </p:nvPr>
        </p:nvSpPr>
        <p:spPr>
          <a:xfrm>
            <a:off x="457200" y="302289"/>
            <a:ext cx="8229600" cy="1143000"/>
          </a:xfrm>
        </p:spPr>
        <p:txBody>
          <a:bodyPr/>
          <a:lstStyle>
            <a:lvl1pPr>
              <a:defRPr/>
            </a:lvl1pPr>
          </a:lstStyle>
          <a:p>
            <a:r>
              <a:rPr lang="en-US"/>
              <a:t>Click to edit Master title style</a:t>
            </a:r>
            <a:endParaRPr lang="en-US" dirty="0"/>
          </a:p>
        </p:txBody>
      </p:sp>
      <p:sp>
        <p:nvSpPr>
          <p:cNvPr id="18" name="Text Placeholder 2"/>
          <p:cNvSpPr>
            <a:spLocks noGrp="1"/>
          </p:cNvSpPr>
          <p:nvPr>
            <p:ph type="body" idx="1"/>
          </p:nvPr>
        </p:nvSpPr>
        <p:spPr>
          <a:xfrm>
            <a:off x="457200" y="1738489"/>
            <a:ext cx="3945467" cy="1174725"/>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5"/>
          <p:cNvSpPr>
            <a:spLocks noGrp="1"/>
          </p:cNvSpPr>
          <p:nvPr>
            <p:ph type="pic" sz="quarter" idx="16"/>
          </p:nvPr>
        </p:nvSpPr>
        <p:spPr>
          <a:xfrm>
            <a:off x="457199" y="3019660"/>
            <a:ext cx="3945467" cy="2895718"/>
          </a:xfrm>
        </p:spPr>
        <p:txBody>
          <a:bodyPr/>
          <a:lstStyle/>
          <a:p>
            <a:r>
              <a:rPr lang="en-US"/>
              <a:t>Drag picture to placeholder or click icon to add</a:t>
            </a:r>
            <a:endParaRPr lang="en-US" dirty="0"/>
          </a:p>
        </p:txBody>
      </p:sp>
      <p:sp>
        <p:nvSpPr>
          <p:cNvPr id="20" name="Text Placeholder 2"/>
          <p:cNvSpPr>
            <a:spLocks noGrp="1"/>
          </p:cNvSpPr>
          <p:nvPr>
            <p:ph type="body" idx="17"/>
          </p:nvPr>
        </p:nvSpPr>
        <p:spPr>
          <a:xfrm>
            <a:off x="4741333" y="1738489"/>
            <a:ext cx="3945467" cy="1174725"/>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1" name="Picture Placeholder 5"/>
          <p:cNvSpPr>
            <a:spLocks noGrp="1"/>
          </p:cNvSpPr>
          <p:nvPr>
            <p:ph type="pic" sz="quarter" idx="18"/>
          </p:nvPr>
        </p:nvSpPr>
        <p:spPr>
          <a:xfrm>
            <a:off x="4741332" y="3019660"/>
            <a:ext cx="3945467" cy="2895718"/>
          </a:xfrm>
        </p:spPr>
        <p:txBody>
          <a:bodyPr/>
          <a:lstStyle/>
          <a:p>
            <a:r>
              <a:rPr lang="en-US"/>
              <a:t>Drag picture to placeholder or click icon to add</a:t>
            </a:r>
            <a:endParaRPr lang="en-US" dirty="0"/>
          </a:p>
        </p:txBody>
      </p:sp>
    </p:spTree>
    <p:extLst>
      <p:ext uri="{BB962C8B-B14F-4D97-AF65-F5344CB8AC3E}">
        <p14:creationId xmlns:p14="http://schemas.microsoft.com/office/powerpoint/2010/main" val="3752474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mparison_2">
    <p:spTree>
      <p:nvGrpSpPr>
        <p:cNvPr id="1" name=""/>
        <p:cNvGrpSpPr/>
        <p:nvPr/>
      </p:nvGrpSpPr>
      <p:grpSpPr>
        <a:xfrm>
          <a:off x="0" y="0"/>
          <a:ext cx="0" cy="0"/>
          <a:chOff x="0" y="0"/>
          <a:chExt cx="0" cy="0"/>
        </a:xfrm>
      </p:grpSpPr>
      <p:sp>
        <p:nvSpPr>
          <p:cNvPr id="2" name="Title 1"/>
          <p:cNvSpPr>
            <a:spLocks noGrp="1"/>
          </p:cNvSpPr>
          <p:nvPr>
            <p:ph type="title"/>
          </p:nvPr>
        </p:nvSpPr>
        <p:spPr>
          <a:xfrm>
            <a:off x="457200" y="313528"/>
            <a:ext cx="8229600" cy="1143000"/>
          </a:xfr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0" y="2974059"/>
            <a:ext cx="3964806" cy="952546"/>
          </a:xfrm>
        </p:spPr>
        <p:txBody>
          <a:bodyPr anchor="b">
            <a:noAutofit/>
          </a:bodyPr>
          <a:lstStyle>
            <a:lvl1pPr marL="0" indent="0">
              <a:buNone/>
              <a:defRPr sz="3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3926605"/>
            <a:ext cx="3964805" cy="2427465"/>
          </a:xfrm>
        </p:spPr>
        <p:txBody>
          <a:bodyPr>
            <a:normAutofit/>
          </a:bodyPr>
          <a:lstStyle>
            <a:lvl1pPr marL="0" indent="0">
              <a:buNone/>
              <a:defRPr sz="2800" b="0">
                <a:solidFill>
                  <a:srgbClr val="000000"/>
                </a:solidFill>
              </a:defRPr>
            </a:lvl1pPr>
            <a:lvl2pPr marL="457200" indent="0">
              <a:buNone/>
              <a:defRPr sz="2000" b="0">
                <a:solidFill>
                  <a:srgbClr val="000000"/>
                </a:solidFill>
              </a:defRPr>
            </a:lvl2pPr>
            <a:lvl3pPr marL="914400" indent="0">
              <a:buNone/>
              <a:defRPr sz="1800" b="0">
                <a:solidFill>
                  <a:srgbClr val="000000"/>
                </a:solidFill>
              </a:defRPr>
            </a:lvl3pPr>
            <a:lvl4pPr marL="1371600" indent="0">
              <a:buNone/>
              <a:defRPr sz="1600" b="0">
                <a:solidFill>
                  <a:srgbClr val="000000"/>
                </a:solidFill>
              </a:defRPr>
            </a:lvl4pPr>
            <a:lvl5pPr marL="1828800" indent="0">
              <a:buNone/>
              <a:defRPr sz="1600" b="0">
                <a:solidFill>
                  <a:srgbClr val="000000"/>
                </a:solidFill>
              </a:defRPr>
            </a:lvl5pPr>
            <a:lvl6pPr>
              <a:defRPr sz="1600"/>
            </a:lvl6pPr>
            <a:lvl7pPr>
              <a:defRPr sz="1600"/>
            </a:lvl7pPr>
            <a:lvl8pPr>
              <a:defRPr sz="1600"/>
            </a:lvl8pPr>
            <a:lvl9pPr>
              <a:defRPr sz="1600"/>
            </a:lvl9pPr>
          </a:lstStyle>
          <a:p>
            <a:pPr lvl="0"/>
            <a:r>
              <a:rPr lang="en-US"/>
              <a:t>Click to edit Master text styles</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B832A2F9-0565-9545-B436-DEA70DC2FC9C}" type="datetimeFigureOut">
              <a:rPr lang="en-US" smtClean="0"/>
              <a:t>5/4/2018</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524EDD8E-658E-CC45-BAAA-7E9AAF88E836}" type="slidenum">
              <a:rPr lang="en-US" smtClean="0"/>
              <a:t>‹#›</a:t>
            </a:fld>
            <a:endParaRPr lang="en-US"/>
          </a:p>
        </p:txBody>
      </p:sp>
      <p:sp>
        <p:nvSpPr>
          <p:cNvPr id="10" name="Content Placeholder 2"/>
          <p:cNvSpPr>
            <a:spLocks noGrp="1"/>
          </p:cNvSpPr>
          <p:nvPr>
            <p:ph sz="half" idx="13"/>
          </p:nvPr>
        </p:nvSpPr>
        <p:spPr>
          <a:xfrm>
            <a:off x="762365" y="1576470"/>
            <a:ext cx="7619270" cy="1277647"/>
          </a:xfrm>
        </p:spPr>
        <p:txBody>
          <a:bodyPr>
            <a:normAutofit/>
          </a:bodyPr>
          <a:lstStyle>
            <a:lvl1pPr marL="342900" indent="-342900">
              <a:buFont typeface="Arial"/>
              <a:buChar char="•"/>
              <a:defRPr sz="2800" b="0">
                <a:solidFill>
                  <a:srgbClr val="000000"/>
                </a:solidFill>
              </a:defRPr>
            </a:lvl1pPr>
            <a:lvl2pPr marL="457200" indent="0">
              <a:buNone/>
              <a:defRPr sz="2000" b="0">
                <a:solidFill>
                  <a:srgbClr val="000000"/>
                </a:solidFill>
              </a:defRPr>
            </a:lvl2pPr>
            <a:lvl3pPr marL="914400" indent="0">
              <a:buNone/>
              <a:defRPr sz="2000" b="0">
                <a:solidFill>
                  <a:srgbClr val="000000"/>
                </a:solidFill>
              </a:defRPr>
            </a:lvl3pPr>
            <a:lvl4pPr marL="1371600" indent="0">
              <a:buNone/>
              <a:defRPr sz="2000" b="0">
                <a:solidFill>
                  <a:srgbClr val="000000"/>
                </a:solidFill>
              </a:defRPr>
            </a:lvl4pPr>
            <a:lvl5pPr marL="1828800" indent="0">
              <a:buNone/>
              <a:defRPr sz="2000" b="0">
                <a:solidFill>
                  <a:srgbClr val="000000"/>
                </a:solidFill>
              </a:defRPr>
            </a:lvl5pPr>
            <a:lvl6pPr>
              <a:defRPr sz="1800"/>
            </a:lvl6pPr>
            <a:lvl7pPr>
              <a:defRPr sz="1800"/>
            </a:lvl7pPr>
            <a:lvl8pPr>
              <a:defRPr sz="1800"/>
            </a:lvl8pPr>
            <a:lvl9pPr>
              <a:defRPr sz="1800"/>
            </a:lvl9pPr>
          </a:lstStyle>
          <a:p>
            <a:pPr lvl="0"/>
            <a:r>
              <a:rPr lang="en-US"/>
              <a:t>Click to edit Master text styles</a:t>
            </a:r>
          </a:p>
        </p:txBody>
      </p:sp>
      <p:sp>
        <p:nvSpPr>
          <p:cNvPr id="12" name="Text Placeholder 2"/>
          <p:cNvSpPr>
            <a:spLocks noGrp="1"/>
          </p:cNvSpPr>
          <p:nvPr>
            <p:ph type="body" idx="14"/>
          </p:nvPr>
        </p:nvSpPr>
        <p:spPr>
          <a:xfrm>
            <a:off x="4721995" y="2976339"/>
            <a:ext cx="3964806" cy="950266"/>
          </a:xfrm>
        </p:spPr>
        <p:txBody>
          <a:bodyPr anchor="b">
            <a:noAutofit/>
          </a:bodyPr>
          <a:lstStyle>
            <a:lvl1pPr marL="0" indent="0">
              <a:buNone/>
              <a:defRPr sz="3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4" name="Content Placeholder 3"/>
          <p:cNvSpPr>
            <a:spLocks noGrp="1"/>
          </p:cNvSpPr>
          <p:nvPr>
            <p:ph sz="half" idx="15"/>
          </p:nvPr>
        </p:nvSpPr>
        <p:spPr>
          <a:xfrm>
            <a:off x="4721995" y="3928885"/>
            <a:ext cx="3964805" cy="2425185"/>
          </a:xfrm>
        </p:spPr>
        <p:txBody>
          <a:bodyPr>
            <a:normAutofit/>
          </a:bodyPr>
          <a:lstStyle>
            <a:lvl1pPr marL="0" indent="0">
              <a:buNone/>
              <a:defRPr sz="2800" b="0">
                <a:solidFill>
                  <a:srgbClr val="000000"/>
                </a:solidFill>
              </a:defRPr>
            </a:lvl1pPr>
            <a:lvl2pPr marL="457200" indent="0">
              <a:buNone/>
              <a:defRPr sz="2000" b="0">
                <a:solidFill>
                  <a:srgbClr val="000000"/>
                </a:solidFill>
              </a:defRPr>
            </a:lvl2pPr>
            <a:lvl3pPr marL="914400" indent="0">
              <a:buNone/>
              <a:defRPr sz="1800" b="0">
                <a:solidFill>
                  <a:srgbClr val="000000"/>
                </a:solidFill>
              </a:defRPr>
            </a:lvl3pPr>
            <a:lvl4pPr marL="1371600" indent="0">
              <a:buNone/>
              <a:defRPr sz="1600" b="0">
                <a:solidFill>
                  <a:srgbClr val="000000"/>
                </a:solidFill>
              </a:defRPr>
            </a:lvl4pPr>
            <a:lvl5pPr marL="1828800" indent="0">
              <a:buNone/>
              <a:defRPr sz="1600" b="0">
                <a:solidFill>
                  <a:srgbClr val="000000"/>
                </a:solidFill>
              </a:defRPr>
            </a:lvl5pPr>
            <a:lvl6pPr>
              <a:defRPr sz="1600"/>
            </a:lvl6pPr>
            <a:lvl7pPr>
              <a:defRPr sz="1600"/>
            </a:lvl7pPr>
            <a:lvl8pPr>
              <a:defRPr sz="1600"/>
            </a:lvl8pPr>
            <a:lvl9pPr>
              <a:defRPr sz="1600"/>
            </a:lvl9pPr>
          </a:lstStyle>
          <a:p>
            <a:pPr lvl="0"/>
            <a:r>
              <a:rPr lang="en-US"/>
              <a:t>Click to edit Master text styles</a:t>
            </a:r>
          </a:p>
        </p:txBody>
      </p:sp>
    </p:spTree>
    <p:extLst>
      <p:ext uri="{BB962C8B-B14F-4D97-AF65-F5344CB8AC3E}">
        <p14:creationId xmlns:p14="http://schemas.microsoft.com/office/powerpoint/2010/main" val="33361390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2" name="Title 1"/>
          <p:cNvSpPr>
            <a:spLocks noGrp="1"/>
          </p:cNvSpPr>
          <p:nvPr>
            <p:ph type="title"/>
          </p:nvPr>
        </p:nvSpPr>
        <p:spPr>
          <a:xfrm>
            <a:off x="482828" y="311347"/>
            <a:ext cx="8229600" cy="1143000"/>
          </a:xfrm>
        </p:spPr>
        <p:txBody>
          <a:bodyPr/>
          <a:lstStyle>
            <a:lvl1pPr>
              <a:defRPr/>
            </a:lvl1pPr>
          </a:lstStyle>
          <a:p>
            <a:r>
              <a:rPr lang="en-US"/>
              <a:t>Click to edit Master title style</a:t>
            </a:r>
            <a:endParaRPr lang="en-US" dirty="0"/>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B832A2F9-0565-9545-B436-DEA70DC2FC9C}" type="datetimeFigureOut">
              <a:rPr lang="en-US" smtClean="0"/>
              <a:t>5/4/2018</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524EDD8E-658E-CC45-BAAA-7E9AAF88E836}" type="slidenum">
              <a:rPr lang="en-US" smtClean="0"/>
              <a:t>‹#›</a:t>
            </a:fld>
            <a:endParaRPr lang="en-US"/>
          </a:p>
        </p:txBody>
      </p:sp>
      <p:sp>
        <p:nvSpPr>
          <p:cNvPr id="10" name="Content Placeholder 2"/>
          <p:cNvSpPr>
            <a:spLocks noGrp="1"/>
          </p:cNvSpPr>
          <p:nvPr>
            <p:ph sz="half" idx="13"/>
          </p:nvPr>
        </p:nvSpPr>
        <p:spPr>
          <a:xfrm>
            <a:off x="914398" y="1482875"/>
            <a:ext cx="7366459" cy="1363652"/>
          </a:xfrm>
        </p:spPr>
        <p:txBody>
          <a:bodyPr>
            <a:normAutofit/>
          </a:bodyPr>
          <a:lstStyle>
            <a:lvl1pPr marL="0" indent="0">
              <a:buFont typeface="Arial"/>
              <a:buNone/>
              <a:defRPr sz="2800" b="0">
                <a:solidFill>
                  <a:srgbClr val="000000"/>
                </a:solidFill>
              </a:defRPr>
            </a:lvl1pPr>
            <a:lvl2pPr marL="457200" indent="0">
              <a:buNone/>
              <a:defRPr sz="2000" b="0">
                <a:solidFill>
                  <a:srgbClr val="000000"/>
                </a:solidFill>
              </a:defRPr>
            </a:lvl2pPr>
            <a:lvl3pPr marL="914400" indent="0">
              <a:buNone/>
              <a:defRPr sz="2000" b="0">
                <a:solidFill>
                  <a:srgbClr val="000000"/>
                </a:solidFill>
              </a:defRPr>
            </a:lvl3pPr>
            <a:lvl4pPr marL="1371600" indent="0">
              <a:buNone/>
              <a:defRPr sz="2000" b="0">
                <a:solidFill>
                  <a:srgbClr val="000000"/>
                </a:solidFill>
              </a:defRPr>
            </a:lvl4pPr>
            <a:lvl5pPr marL="1828800" indent="0">
              <a:buNone/>
              <a:defRPr sz="2000" b="0">
                <a:solidFill>
                  <a:srgbClr val="000000"/>
                </a:solidFill>
              </a:defRPr>
            </a:lvl5pPr>
            <a:lvl6pPr>
              <a:defRPr sz="1800"/>
            </a:lvl6pPr>
            <a:lvl7pPr>
              <a:defRPr sz="1800"/>
            </a:lvl7pPr>
            <a:lvl8pPr>
              <a:defRPr sz="1800"/>
            </a:lvl8pPr>
            <a:lvl9pPr>
              <a:defRPr sz="1800"/>
            </a:lvl9pPr>
          </a:lstStyle>
          <a:p>
            <a:pPr lvl="0"/>
            <a:r>
              <a:rPr lang="en-US"/>
              <a:t>Click to edit Master text styles</a:t>
            </a:r>
          </a:p>
        </p:txBody>
      </p:sp>
      <p:sp>
        <p:nvSpPr>
          <p:cNvPr id="5" name="Picture Placeholder 4"/>
          <p:cNvSpPr>
            <a:spLocks noGrp="1"/>
          </p:cNvSpPr>
          <p:nvPr>
            <p:ph type="pic" sz="quarter" idx="14"/>
          </p:nvPr>
        </p:nvSpPr>
        <p:spPr>
          <a:xfrm>
            <a:off x="914400" y="2846388"/>
            <a:ext cx="7366000" cy="3509962"/>
          </a:xfrm>
        </p:spPr>
        <p:txBody>
          <a:bodyPr/>
          <a:lstStyle/>
          <a:p>
            <a:r>
              <a:rPr lang="en-US"/>
              <a:t>Drag picture to placeholder or click icon to add</a:t>
            </a:r>
          </a:p>
        </p:txBody>
      </p:sp>
    </p:spTree>
    <p:extLst>
      <p:ext uri="{BB962C8B-B14F-4D97-AF65-F5344CB8AC3E}">
        <p14:creationId xmlns:p14="http://schemas.microsoft.com/office/powerpoint/2010/main" val="32109313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mp; Subtitle ">
    <p:spTree>
      <p:nvGrpSpPr>
        <p:cNvPr id="1" name=""/>
        <p:cNvGrpSpPr/>
        <p:nvPr/>
      </p:nvGrpSpPr>
      <p:grpSpPr>
        <a:xfrm>
          <a:off x="0" y="0"/>
          <a:ext cx="0" cy="0"/>
          <a:chOff x="0" y="0"/>
          <a:chExt cx="0" cy="0"/>
        </a:xfrm>
      </p:grpSpPr>
      <p:sp>
        <p:nvSpPr>
          <p:cNvPr id="2" name="Title 1"/>
          <p:cNvSpPr>
            <a:spLocks noGrp="1"/>
          </p:cNvSpPr>
          <p:nvPr>
            <p:ph type="ctrTitle"/>
          </p:nvPr>
        </p:nvSpPr>
        <p:spPr>
          <a:xfrm>
            <a:off x="730954" y="3978243"/>
            <a:ext cx="6900333" cy="1063827"/>
          </a:xfrm>
        </p:spPr>
        <p:txBody>
          <a:bodyPr>
            <a:noAutofit/>
          </a:bodyPr>
          <a:lstStyle>
            <a:lvl1pPr>
              <a:defRPr sz="4000"/>
            </a:lvl1pPr>
          </a:lstStyle>
          <a:p>
            <a:r>
              <a:rPr lang="en-US"/>
              <a:t>Click to edit Master title style</a:t>
            </a:r>
            <a:endParaRPr lang="en-US" dirty="0"/>
          </a:p>
        </p:txBody>
      </p:sp>
      <p:sp>
        <p:nvSpPr>
          <p:cNvPr id="4" name="Date Placeholder 3"/>
          <p:cNvSpPr>
            <a:spLocks noGrp="1"/>
          </p:cNvSpPr>
          <p:nvPr>
            <p:ph type="dt" sz="half" idx="10"/>
          </p:nvPr>
        </p:nvSpPr>
        <p:spPr>
          <a:xfrm>
            <a:off x="502355" y="7880350"/>
            <a:ext cx="2133600" cy="365125"/>
          </a:xfrm>
          <a:prstGeom prst="rect">
            <a:avLst/>
          </a:prstGeom>
        </p:spPr>
        <p:txBody>
          <a:bodyPr/>
          <a:lstStyle/>
          <a:p>
            <a:fld id="{B832A2F9-0565-9545-B436-DEA70DC2FC9C}" type="datetimeFigureOut">
              <a:rPr lang="en-US" smtClean="0"/>
              <a:t>5/4/2018</a:t>
            </a:fld>
            <a:endParaRPr lang="en-US"/>
          </a:p>
        </p:txBody>
      </p:sp>
      <p:sp>
        <p:nvSpPr>
          <p:cNvPr id="5" name="Footer Placeholder 4"/>
          <p:cNvSpPr>
            <a:spLocks noGrp="1"/>
          </p:cNvSpPr>
          <p:nvPr>
            <p:ph type="ftr" sz="quarter" idx="11"/>
          </p:nvPr>
        </p:nvSpPr>
        <p:spPr>
          <a:xfrm>
            <a:off x="3169355" y="7880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98355" y="7880350"/>
            <a:ext cx="2133600" cy="365125"/>
          </a:xfrm>
          <a:prstGeom prst="rect">
            <a:avLst/>
          </a:prstGeom>
        </p:spPr>
        <p:txBody>
          <a:bodyPr/>
          <a:lstStyle/>
          <a:p>
            <a:fld id="{524EDD8E-658E-CC45-BAAA-7E9AAF88E836}" type="slidenum">
              <a:rPr lang="en-US" smtClean="0"/>
              <a:t>‹#›</a:t>
            </a:fld>
            <a:endParaRPr lang="en-US"/>
          </a:p>
        </p:txBody>
      </p:sp>
      <p:sp>
        <p:nvSpPr>
          <p:cNvPr id="7" name="Text Placeholder 6"/>
          <p:cNvSpPr>
            <a:spLocks noGrp="1"/>
          </p:cNvSpPr>
          <p:nvPr>
            <p:ph type="body" sz="quarter" idx="13"/>
          </p:nvPr>
        </p:nvSpPr>
        <p:spPr>
          <a:xfrm>
            <a:off x="730954" y="5042070"/>
            <a:ext cx="3608010" cy="929752"/>
          </a:xfrm>
        </p:spPr>
        <p:txBody>
          <a:bodyPr/>
          <a:lstStyle>
            <a:lvl1pPr marL="0" indent="0">
              <a:buNone/>
              <a:defRPr sz="2400">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val="39167077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ull Picture">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457200" y="6356350"/>
            <a:ext cx="2133600" cy="365125"/>
          </a:xfrm>
          <a:prstGeom prst="rect">
            <a:avLst/>
          </a:prstGeom>
        </p:spPr>
        <p:txBody>
          <a:bodyPr/>
          <a:lstStyle/>
          <a:p>
            <a:fld id="{B832A2F9-0565-9545-B436-DEA70DC2FC9C}" type="datetimeFigureOut">
              <a:rPr lang="en-US" smtClean="0"/>
              <a:t>5/4/2018</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524EDD8E-658E-CC45-BAAA-7E9AAF88E836}" type="slidenum">
              <a:rPr lang="en-US" smtClean="0"/>
              <a:t>‹#›</a:t>
            </a:fld>
            <a:endParaRPr lang="en-US"/>
          </a:p>
        </p:txBody>
      </p:sp>
      <p:sp>
        <p:nvSpPr>
          <p:cNvPr id="7" name="Picture Placeholder 6"/>
          <p:cNvSpPr>
            <a:spLocks noGrp="1"/>
          </p:cNvSpPr>
          <p:nvPr>
            <p:ph type="pic" sz="quarter" idx="13"/>
          </p:nvPr>
        </p:nvSpPr>
        <p:spPr>
          <a:xfrm>
            <a:off x="0" y="0"/>
            <a:ext cx="9144000" cy="6858000"/>
          </a:xfrm>
        </p:spPr>
        <p:txBody>
          <a:bodyPr/>
          <a:lstStyle/>
          <a:p>
            <a:r>
              <a:rPr lang="en-US"/>
              <a:t>Drag picture to placeholder or click icon to add</a:t>
            </a:r>
          </a:p>
        </p:txBody>
      </p:sp>
    </p:spTree>
    <p:extLst>
      <p:ext uri="{BB962C8B-B14F-4D97-AF65-F5344CB8AC3E}">
        <p14:creationId xmlns:p14="http://schemas.microsoft.com/office/powerpoint/2010/main" val="38445634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457200" y="361244"/>
            <a:ext cx="8229599" cy="5995105"/>
          </a:xfrm>
        </p:spPr>
        <p:txBody>
          <a:bodyPr>
            <a:normAutofit/>
          </a:bodyPr>
          <a:lstStyle>
            <a:lvl2pPr marL="457200" indent="0">
              <a:buNone/>
              <a:defRPr sz="2800" b="1"/>
            </a:lvl2pPr>
            <a:lvl3pPr>
              <a:defRPr sz="2800"/>
            </a:lvl3pPr>
            <a:lvl4pPr marL="1828800" indent="-457200">
              <a:buFont typeface="+mj-lt"/>
              <a:buAutoNum type="alphaUcPeriod"/>
              <a:defRPr sz="2400"/>
            </a:lvl4pPr>
          </a:lstStyle>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5103484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Text Placeholder 6"/>
          <p:cNvSpPr>
            <a:spLocks noGrp="1"/>
          </p:cNvSpPr>
          <p:nvPr>
            <p:ph type="body" sz="quarter" idx="13"/>
          </p:nvPr>
        </p:nvSpPr>
        <p:spPr>
          <a:xfrm>
            <a:off x="457200" y="1447800"/>
            <a:ext cx="8229600" cy="1165852"/>
          </a:xfrm>
        </p:spPr>
        <p:txBody>
          <a:bodyPr/>
          <a:lstStyle>
            <a:lvl1pPr marL="0" indent="0">
              <a:buNone/>
              <a:defRPr/>
            </a:lvl1pPr>
          </a:lstStyle>
          <a:p>
            <a:pPr lvl="0"/>
            <a:r>
              <a:rPr lang="en-US"/>
              <a:t>Click to edit Master text styles</a:t>
            </a:r>
          </a:p>
        </p:txBody>
      </p:sp>
      <p:sp>
        <p:nvSpPr>
          <p:cNvPr id="9" name="Text Placeholder 8"/>
          <p:cNvSpPr>
            <a:spLocks noGrp="1"/>
          </p:cNvSpPr>
          <p:nvPr>
            <p:ph type="body" sz="quarter" idx="14"/>
          </p:nvPr>
        </p:nvSpPr>
        <p:spPr>
          <a:xfrm>
            <a:off x="457200" y="2613652"/>
            <a:ext cx="4605959" cy="2744272"/>
          </a:xfrm>
        </p:spPr>
        <p:txBody>
          <a:bodyPr/>
          <a:lstStyle>
            <a:lvl1pPr marL="0" indent="0">
              <a:buNone/>
              <a:defRPr/>
            </a:lvl1pPr>
            <a:lvl2pPr marL="457200" indent="0">
              <a:buNone/>
              <a:defRPr/>
            </a:lvl2pPr>
          </a:lstStyle>
          <a:p>
            <a:pPr lvl="0"/>
            <a:r>
              <a:rPr lang="en-US"/>
              <a:t>Click to edit Master text styles</a:t>
            </a:r>
          </a:p>
        </p:txBody>
      </p:sp>
      <p:sp>
        <p:nvSpPr>
          <p:cNvPr id="10" name="Text Placeholder 6"/>
          <p:cNvSpPr>
            <a:spLocks noGrp="1"/>
          </p:cNvSpPr>
          <p:nvPr>
            <p:ph type="body" sz="quarter" idx="15"/>
          </p:nvPr>
        </p:nvSpPr>
        <p:spPr>
          <a:xfrm>
            <a:off x="457200" y="5357925"/>
            <a:ext cx="8229600" cy="998426"/>
          </a:xfrm>
        </p:spPr>
        <p:txBody>
          <a:bodyPr/>
          <a:lstStyle>
            <a:lvl1pPr marL="0" indent="0">
              <a:buNone/>
              <a:defRPr/>
            </a:lvl1pPr>
          </a:lstStyle>
          <a:p>
            <a:pPr lvl="0"/>
            <a:r>
              <a:rPr lang="en-US"/>
              <a:t>Click to edit Master text styles</a:t>
            </a:r>
          </a:p>
        </p:txBody>
      </p:sp>
      <p:sp>
        <p:nvSpPr>
          <p:cNvPr id="12" name="Picture Placeholder 11"/>
          <p:cNvSpPr>
            <a:spLocks noGrp="1"/>
          </p:cNvSpPr>
          <p:nvPr>
            <p:ph type="pic" sz="quarter" idx="16"/>
          </p:nvPr>
        </p:nvSpPr>
        <p:spPr>
          <a:xfrm>
            <a:off x="5063159" y="2613651"/>
            <a:ext cx="3623641" cy="2744273"/>
          </a:xfrm>
        </p:spPr>
        <p:txBody>
          <a:bodyPr/>
          <a:lstStyle/>
          <a:p>
            <a:r>
              <a:rPr lang="en-US" dirty="0"/>
              <a:t>Drag picture to placeholder or click icon to add</a:t>
            </a:r>
          </a:p>
        </p:txBody>
      </p:sp>
    </p:spTree>
    <p:extLst>
      <p:ext uri="{BB962C8B-B14F-4D97-AF65-F5344CB8AC3E}">
        <p14:creationId xmlns:p14="http://schemas.microsoft.com/office/powerpoint/2010/main" val="18172791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457200" y="304798"/>
            <a:ext cx="8229600" cy="1536691"/>
          </a:xfrm>
        </p:spPr>
        <p:txBody>
          <a:bodyPr/>
          <a:lstStyle>
            <a:lvl1pPr marL="0" indent="0">
              <a:buNone/>
              <a:defRPr/>
            </a:lvl1pPr>
          </a:lstStyle>
          <a:p>
            <a:pPr lvl="0"/>
            <a:r>
              <a:rPr lang="en-US"/>
              <a:t>Click to edit Master text styles</a:t>
            </a:r>
          </a:p>
        </p:txBody>
      </p:sp>
      <p:sp>
        <p:nvSpPr>
          <p:cNvPr id="9" name="Text Placeholder 8"/>
          <p:cNvSpPr>
            <a:spLocks noGrp="1"/>
          </p:cNvSpPr>
          <p:nvPr>
            <p:ph type="body" sz="quarter" idx="14"/>
          </p:nvPr>
        </p:nvSpPr>
        <p:spPr>
          <a:xfrm>
            <a:off x="457200" y="1841489"/>
            <a:ext cx="4710899" cy="3151309"/>
          </a:xfrm>
        </p:spPr>
        <p:txBody>
          <a:bodyPr/>
          <a:lstStyle>
            <a:lvl1pPr marL="0" indent="0">
              <a:buNone/>
              <a:defRPr/>
            </a:lvl1pPr>
            <a:lvl2pPr marL="457200" indent="0">
              <a:buNone/>
              <a:defRPr/>
            </a:lvl2pPr>
          </a:lstStyle>
          <a:p>
            <a:pPr lvl="0"/>
            <a:r>
              <a:rPr lang="en-US"/>
              <a:t>Click to edit Master text styles</a:t>
            </a:r>
          </a:p>
        </p:txBody>
      </p:sp>
      <p:sp>
        <p:nvSpPr>
          <p:cNvPr id="10" name="Text Placeholder 6"/>
          <p:cNvSpPr>
            <a:spLocks noGrp="1"/>
          </p:cNvSpPr>
          <p:nvPr>
            <p:ph type="body" sz="quarter" idx="15"/>
          </p:nvPr>
        </p:nvSpPr>
        <p:spPr>
          <a:xfrm>
            <a:off x="457200" y="4992799"/>
            <a:ext cx="8229600" cy="1363551"/>
          </a:xfrm>
        </p:spPr>
        <p:txBody>
          <a:bodyPr/>
          <a:lstStyle>
            <a:lvl1pPr marL="0" indent="0">
              <a:buNone/>
              <a:defRPr/>
            </a:lvl1pPr>
          </a:lstStyle>
          <a:p>
            <a:pPr lvl="0"/>
            <a:r>
              <a:rPr lang="en-US"/>
              <a:t>Click to edit Master text styles</a:t>
            </a:r>
          </a:p>
        </p:txBody>
      </p:sp>
      <p:sp>
        <p:nvSpPr>
          <p:cNvPr id="12" name="Picture Placeholder 11"/>
          <p:cNvSpPr>
            <a:spLocks noGrp="1"/>
          </p:cNvSpPr>
          <p:nvPr>
            <p:ph type="pic" sz="quarter" idx="16"/>
          </p:nvPr>
        </p:nvSpPr>
        <p:spPr>
          <a:xfrm>
            <a:off x="5168099" y="1841489"/>
            <a:ext cx="3518701" cy="3151309"/>
          </a:xfrm>
        </p:spPr>
        <p:txBody>
          <a:bodyPr/>
          <a:lstStyle/>
          <a:p>
            <a:r>
              <a:rPr lang="en-US" dirty="0"/>
              <a:t>Drag picture to placeholder or click icon to add</a:t>
            </a:r>
          </a:p>
        </p:txBody>
      </p:sp>
    </p:spTree>
    <p:extLst>
      <p:ext uri="{BB962C8B-B14F-4D97-AF65-F5344CB8AC3E}">
        <p14:creationId xmlns:p14="http://schemas.microsoft.com/office/powerpoint/2010/main" val="14762899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ull picture with title">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 y="0"/>
            <a:ext cx="9144000"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8" name="Title 1"/>
          <p:cNvSpPr>
            <a:spLocks noGrp="1"/>
          </p:cNvSpPr>
          <p:nvPr>
            <p:ph type="title"/>
          </p:nvPr>
        </p:nvSpPr>
        <p:spPr>
          <a:xfrm>
            <a:off x="727552" y="3280990"/>
            <a:ext cx="8416448" cy="2028127"/>
          </a:xfrm>
          <a:solidFill>
            <a:schemeClr val="bg1">
              <a:alpha val="70000"/>
            </a:schemeClr>
          </a:solidFill>
        </p:spPr>
        <p:txBody>
          <a:bodyPr>
            <a:normAutofit/>
          </a:bodyPr>
          <a:lstStyle/>
          <a:p>
            <a:pPr algn="l"/>
            <a:r>
              <a:rPr lang="en-US" sz="4000" b="1">
                <a:latin typeface="Arial"/>
                <a:cs typeface="Arial"/>
              </a:rPr>
              <a:t>Click to edit Master title style</a:t>
            </a:r>
            <a:endParaRPr lang="en-US" sz="4000" b="1" dirty="0">
              <a:latin typeface="Arial"/>
              <a:cs typeface="Arial"/>
            </a:endParaRPr>
          </a:p>
        </p:txBody>
      </p:sp>
    </p:spTree>
    <p:extLst>
      <p:ext uri="{BB962C8B-B14F-4D97-AF65-F5344CB8AC3E}">
        <p14:creationId xmlns:p14="http://schemas.microsoft.com/office/powerpoint/2010/main" val="33425883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Content and Picture">
    <p:spTree>
      <p:nvGrpSpPr>
        <p:cNvPr id="1" name=""/>
        <p:cNvGrpSpPr/>
        <p:nvPr/>
      </p:nvGrpSpPr>
      <p:grpSpPr>
        <a:xfrm>
          <a:off x="0" y="0"/>
          <a:ext cx="0" cy="0"/>
          <a:chOff x="0" y="0"/>
          <a:chExt cx="0" cy="0"/>
        </a:xfrm>
      </p:grpSpPr>
      <p:sp>
        <p:nvSpPr>
          <p:cNvPr id="2" name="Title 1"/>
          <p:cNvSpPr>
            <a:spLocks noGrp="1"/>
          </p:cNvSpPr>
          <p:nvPr>
            <p:ph type="title"/>
          </p:nvPr>
        </p:nvSpPr>
        <p:spPr>
          <a:xfrm>
            <a:off x="457199" y="0"/>
            <a:ext cx="8229600" cy="1143000"/>
          </a:xfrm>
        </p:spPr>
        <p:txBody>
          <a:bodyPr/>
          <a:lstStyle>
            <a:lvl1pPr>
              <a:defRPr/>
            </a:lvl1pPr>
          </a:lstStyle>
          <a:p>
            <a:r>
              <a:rPr lang="en-US"/>
              <a:t>Click to edit Master title style</a:t>
            </a:r>
            <a:endParaRPr lang="en-US" dirty="0"/>
          </a:p>
        </p:txBody>
      </p:sp>
      <p:sp>
        <p:nvSpPr>
          <p:cNvPr id="4" name="Content Placeholder 3"/>
          <p:cNvSpPr>
            <a:spLocks noGrp="1"/>
          </p:cNvSpPr>
          <p:nvPr>
            <p:ph sz="half" idx="2"/>
          </p:nvPr>
        </p:nvSpPr>
        <p:spPr>
          <a:xfrm>
            <a:off x="457200" y="2474757"/>
            <a:ext cx="8229600" cy="3881593"/>
          </a:xfrm>
        </p:spPr>
        <p:txBody>
          <a:bodyPr>
            <a:normAutofit/>
          </a:bodyPr>
          <a:lstStyle>
            <a:lvl1pPr marL="0" indent="0">
              <a:buNone/>
              <a:defRPr sz="2800" b="0">
                <a:solidFill>
                  <a:srgbClr val="000000"/>
                </a:solidFill>
              </a:defRPr>
            </a:lvl1pPr>
            <a:lvl2pPr marL="457200" indent="0">
              <a:buNone/>
              <a:defRPr sz="2000" b="0">
                <a:solidFill>
                  <a:srgbClr val="000000"/>
                </a:solidFill>
              </a:defRPr>
            </a:lvl2pPr>
            <a:lvl3pPr marL="914400" indent="0">
              <a:buNone/>
              <a:defRPr sz="1800" b="0">
                <a:solidFill>
                  <a:srgbClr val="000000"/>
                </a:solidFill>
              </a:defRPr>
            </a:lvl3pPr>
            <a:lvl4pPr marL="1371600" indent="0">
              <a:buNone/>
              <a:defRPr sz="1600" b="0">
                <a:solidFill>
                  <a:srgbClr val="000000"/>
                </a:solidFill>
              </a:defRPr>
            </a:lvl4pPr>
            <a:lvl5pPr marL="1828800" indent="0">
              <a:buNone/>
              <a:defRPr sz="1600" b="0">
                <a:solidFill>
                  <a:srgbClr val="000000"/>
                </a:solidFill>
              </a:defRPr>
            </a:lvl5pPr>
            <a:lvl6pPr>
              <a:defRPr sz="1600"/>
            </a:lvl6pPr>
            <a:lvl7pPr>
              <a:defRPr sz="1600"/>
            </a:lvl7pPr>
            <a:lvl8pPr>
              <a:defRPr sz="1600"/>
            </a:lvl8pPr>
            <a:lvl9pPr>
              <a:defRPr sz="1600"/>
            </a:lvl9pPr>
          </a:lstStyle>
          <a:p>
            <a:pPr lvl="0"/>
            <a:r>
              <a:rPr lang="en-US"/>
              <a:t>Click to edit Master text styles</a:t>
            </a:r>
          </a:p>
        </p:txBody>
      </p:sp>
      <p:sp>
        <p:nvSpPr>
          <p:cNvPr id="10" name="Content Placeholder 2"/>
          <p:cNvSpPr>
            <a:spLocks noGrp="1"/>
          </p:cNvSpPr>
          <p:nvPr>
            <p:ph sz="half" idx="13"/>
          </p:nvPr>
        </p:nvSpPr>
        <p:spPr>
          <a:xfrm>
            <a:off x="457200" y="1143000"/>
            <a:ext cx="8229599" cy="1331757"/>
          </a:xfrm>
        </p:spPr>
        <p:txBody>
          <a:bodyPr>
            <a:normAutofit/>
          </a:bodyPr>
          <a:lstStyle>
            <a:lvl1pPr marL="0" indent="0">
              <a:buFont typeface="Arial"/>
              <a:buNone/>
              <a:defRPr sz="2800" b="0">
                <a:solidFill>
                  <a:srgbClr val="000000"/>
                </a:solidFill>
              </a:defRPr>
            </a:lvl1pPr>
            <a:lvl2pPr marL="457200" indent="0">
              <a:buNone/>
              <a:defRPr sz="2000" b="0">
                <a:solidFill>
                  <a:srgbClr val="000000"/>
                </a:solidFill>
              </a:defRPr>
            </a:lvl2pPr>
            <a:lvl3pPr marL="914400" indent="0">
              <a:buNone/>
              <a:defRPr sz="2000" b="0">
                <a:solidFill>
                  <a:srgbClr val="000000"/>
                </a:solidFill>
              </a:defRPr>
            </a:lvl3pPr>
            <a:lvl4pPr marL="1371600" indent="0">
              <a:buNone/>
              <a:defRPr sz="2000" b="0">
                <a:solidFill>
                  <a:srgbClr val="000000"/>
                </a:solidFill>
              </a:defRPr>
            </a:lvl4pPr>
            <a:lvl5pPr marL="1828800" indent="0">
              <a:buNone/>
              <a:defRPr sz="2000" b="0">
                <a:solidFill>
                  <a:srgbClr val="000000"/>
                </a:solidFill>
              </a:defRPr>
            </a:lvl5pPr>
            <a:lvl6pPr>
              <a:defRPr sz="1800"/>
            </a:lvl6pPr>
            <a:lvl7pPr>
              <a:defRPr sz="1800"/>
            </a:lvl7pPr>
            <a:lvl8pPr>
              <a:defRPr sz="1800"/>
            </a:lvl8pPr>
            <a:lvl9pPr>
              <a:defRPr sz="1800"/>
            </a:lvl9pPr>
          </a:lstStyle>
          <a:p>
            <a:pPr lvl="0"/>
            <a:r>
              <a:rPr lang="en-US"/>
              <a:t>Click to edit Master text styles</a:t>
            </a:r>
          </a:p>
        </p:txBody>
      </p:sp>
    </p:spTree>
    <p:extLst>
      <p:ext uri="{BB962C8B-B14F-4D97-AF65-F5344CB8AC3E}">
        <p14:creationId xmlns:p14="http://schemas.microsoft.com/office/powerpoint/2010/main" val="15850794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64696"/>
            <a:ext cx="8252178" cy="1041368"/>
          </a:xfrm>
        </p:spPr>
        <p:txBody>
          <a:bodyPr/>
          <a:lstStyle>
            <a:lvl1pPr>
              <a:defRPr sz="4000"/>
            </a:lvl1pPr>
          </a:lstStyle>
          <a:p>
            <a:r>
              <a:rPr lang="en-US"/>
              <a:t>Click to edit Master title style</a:t>
            </a:r>
            <a:endParaRPr lang="en-US" dirty="0"/>
          </a:p>
        </p:txBody>
      </p:sp>
      <p:sp>
        <p:nvSpPr>
          <p:cNvPr id="3" name="Content Placeholder 2"/>
          <p:cNvSpPr>
            <a:spLocks noGrp="1"/>
          </p:cNvSpPr>
          <p:nvPr>
            <p:ph idx="1" hasCustomPrompt="1"/>
          </p:nvPr>
        </p:nvSpPr>
        <p:spPr>
          <a:xfrm>
            <a:off x="457200" y="1685541"/>
            <a:ext cx="4137378" cy="4670808"/>
          </a:xfrm>
        </p:spPr>
        <p:txBody>
          <a:bodyPr>
            <a:normAutofit/>
          </a:bodyPr>
          <a:lstStyle>
            <a:lvl1pPr marL="0" indent="0">
              <a:buNone/>
              <a:defRPr sz="2800" b="0">
                <a:solidFill>
                  <a:srgbClr val="000000"/>
                </a:solidFill>
              </a:defRPr>
            </a:lvl1pPr>
            <a:lvl2pPr marL="457200" indent="0">
              <a:buNone/>
              <a:defRPr/>
            </a:lvl2pPr>
          </a:lstStyle>
          <a:p>
            <a:pPr lvl="0"/>
            <a:r>
              <a:rPr lang="en-US" dirty="0"/>
              <a:t>Second level</a:t>
            </a:r>
          </a:p>
        </p:txBody>
      </p:sp>
      <p:sp>
        <p:nvSpPr>
          <p:cNvPr id="8" name="Picture Placeholder 7"/>
          <p:cNvSpPr>
            <a:spLocks noGrp="1"/>
          </p:cNvSpPr>
          <p:nvPr>
            <p:ph type="pic" sz="quarter" idx="13"/>
          </p:nvPr>
        </p:nvSpPr>
        <p:spPr>
          <a:xfrm>
            <a:off x="4594578" y="1685541"/>
            <a:ext cx="4092222" cy="4671339"/>
          </a:xfrm>
        </p:spPr>
        <p:txBody>
          <a:bodyPr/>
          <a:lstStyle/>
          <a:p>
            <a:r>
              <a:rPr lang="en-US"/>
              <a:t>Drag picture to placeholder or click icon to add</a:t>
            </a:r>
          </a:p>
        </p:txBody>
      </p:sp>
    </p:spTree>
    <p:extLst>
      <p:ext uri="{BB962C8B-B14F-4D97-AF65-F5344CB8AC3E}">
        <p14:creationId xmlns:p14="http://schemas.microsoft.com/office/powerpoint/2010/main" val="326079888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63661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hort Intro Tit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99645"/>
            <a:ext cx="8229600" cy="1143000"/>
          </a:xfrm>
        </p:spPr>
        <p:txBody>
          <a:bodyPr/>
          <a:lstStyle>
            <a:lvl1pPr algn="ctr">
              <a:defRPr/>
            </a:lvl1pPr>
          </a:lstStyle>
          <a:p>
            <a:r>
              <a:rPr lang="en-US"/>
              <a:t>Click to edit Master title style</a:t>
            </a:r>
            <a:endParaRPr lang="en-US" dirty="0"/>
          </a:p>
        </p:txBody>
      </p:sp>
    </p:spTree>
    <p:extLst>
      <p:ext uri="{BB962C8B-B14F-4D97-AF65-F5344CB8AC3E}">
        <p14:creationId xmlns:p14="http://schemas.microsoft.com/office/powerpoint/2010/main" val="38575011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with shor text ">
    <p:spTree>
      <p:nvGrpSpPr>
        <p:cNvPr id="1" name=""/>
        <p:cNvGrpSpPr/>
        <p:nvPr/>
      </p:nvGrpSpPr>
      <p:grpSpPr>
        <a:xfrm>
          <a:off x="0" y="0"/>
          <a:ext cx="0" cy="0"/>
          <a:chOff x="0" y="0"/>
          <a:chExt cx="0" cy="0"/>
        </a:xfrm>
      </p:grpSpPr>
      <p:sp>
        <p:nvSpPr>
          <p:cNvPr id="2" name="Title 1"/>
          <p:cNvSpPr>
            <a:spLocks noGrp="1"/>
          </p:cNvSpPr>
          <p:nvPr>
            <p:ph type="title"/>
          </p:nvPr>
        </p:nvSpPr>
        <p:spPr>
          <a:xfrm>
            <a:off x="468489" y="1575929"/>
            <a:ext cx="8229600" cy="1143000"/>
          </a:xfrm>
        </p:spPr>
        <p:txBody>
          <a:bodyPr>
            <a:normAutofit/>
          </a:bodyPr>
          <a:lstStyle>
            <a:lvl1pPr>
              <a:defRPr sz="4000"/>
            </a:lvl1pPr>
          </a:lstStyle>
          <a:p>
            <a:r>
              <a:rPr lang="en-US" dirty="0"/>
              <a:t>Click to edit Master title style</a:t>
            </a:r>
          </a:p>
        </p:txBody>
      </p:sp>
      <p:sp>
        <p:nvSpPr>
          <p:cNvPr id="3" name="Date Placeholder 2"/>
          <p:cNvSpPr>
            <a:spLocks noGrp="1"/>
          </p:cNvSpPr>
          <p:nvPr>
            <p:ph type="dt" sz="half" idx="10"/>
          </p:nvPr>
        </p:nvSpPr>
        <p:spPr>
          <a:xfrm>
            <a:off x="468489" y="6965950"/>
            <a:ext cx="2133600" cy="365125"/>
          </a:xfrm>
          <a:prstGeom prst="rect">
            <a:avLst/>
          </a:prstGeom>
        </p:spPr>
        <p:txBody>
          <a:bodyPr/>
          <a:lstStyle/>
          <a:p>
            <a:fld id="{B832A2F9-0565-9545-B436-DEA70DC2FC9C}" type="datetimeFigureOut">
              <a:rPr lang="en-US" smtClean="0"/>
              <a:t>5/4/2018</a:t>
            </a:fld>
            <a:endParaRPr lang="en-US"/>
          </a:p>
        </p:txBody>
      </p:sp>
      <p:sp>
        <p:nvSpPr>
          <p:cNvPr id="4" name="Footer Placeholder 3"/>
          <p:cNvSpPr>
            <a:spLocks noGrp="1"/>
          </p:cNvSpPr>
          <p:nvPr>
            <p:ph type="ftr" sz="quarter" idx="11"/>
          </p:nvPr>
        </p:nvSpPr>
        <p:spPr>
          <a:xfrm>
            <a:off x="3135489" y="6965950"/>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564489" y="6965950"/>
            <a:ext cx="2133600" cy="365125"/>
          </a:xfrm>
          <a:prstGeom prst="rect">
            <a:avLst/>
          </a:prstGeom>
        </p:spPr>
        <p:txBody>
          <a:bodyPr/>
          <a:lstStyle/>
          <a:p>
            <a:fld id="{524EDD8E-658E-CC45-BAAA-7E9AAF88E836}" type="slidenum">
              <a:rPr lang="en-US" smtClean="0"/>
              <a:t>‹#›</a:t>
            </a:fld>
            <a:endParaRPr lang="en-US"/>
          </a:p>
        </p:txBody>
      </p:sp>
      <p:sp>
        <p:nvSpPr>
          <p:cNvPr id="7" name="Content Placeholder 6"/>
          <p:cNvSpPr>
            <a:spLocks noGrp="1"/>
          </p:cNvSpPr>
          <p:nvPr>
            <p:ph sz="quarter" idx="13"/>
          </p:nvPr>
        </p:nvSpPr>
        <p:spPr>
          <a:xfrm>
            <a:off x="1535289" y="2755618"/>
            <a:ext cx="6648450" cy="27987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915902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10957"/>
            <a:ext cx="8229600" cy="1041368"/>
          </a:xfrm>
        </p:spPr>
        <p:txBody>
          <a:bodyPr/>
          <a:lstStyle>
            <a:lvl1pPr>
              <a:defRPr sz="3600"/>
            </a:lvl1pPr>
          </a:lstStyle>
          <a:p>
            <a:r>
              <a:rPr lang="en-US"/>
              <a:t>Click to edit Master title style</a:t>
            </a:r>
            <a:endParaRPr lang="en-US" dirty="0"/>
          </a:p>
        </p:txBody>
      </p:sp>
      <p:sp>
        <p:nvSpPr>
          <p:cNvPr id="3" name="Content Placeholder 2"/>
          <p:cNvSpPr>
            <a:spLocks noGrp="1"/>
          </p:cNvSpPr>
          <p:nvPr>
            <p:ph idx="1" hasCustomPrompt="1"/>
          </p:nvPr>
        </p:nvSpPr>
        <p:spPr>
          <a:xfrm>
            <a:off x="457200" y="1490133"/>
            <a:ext cx="8229600" cy="4786489"/>
          </a:xfrm>
        </p:spPr>
        <p:txBody>
          <a:bodyPr>
            <a:normAutofit/>
          </a:bodyPr>
          <a:lstStyle>
            <a:lvl1pPr marL="0" indent="0">
              <a:buNone/>
              <a:defRPr sz="2800" b="0">
                <a:solidFill>
                  <a:srgbClr val="000000"/>
                </a:solidFill>
              </a:defRPr>
            </a:lvl1pPr>
            <a:lvl2pPr marL="457200" indent="0">
              <a:buNone/>
              <a:defRPr/>
            </a:lvl2pPr>
          </a:lstStyle>
          <a:p>
            <a:pPr lvl="0"/>
            <a:r>
              <a:rPr lang="en-US" dirty="0"/>
              <a:t>Second level</a:t>
            </a:r>
          </a:p>
        </p:txBody>
      </p:sp>
    </p:spTree>
    <p:extLst>
      <p:ext uri="{BB962C8B-B14F-4D97-AF65-F5344CB8AC3E}">
        <p14:creationId xmlns:p14="http://schemas.microsoft.com/office/powerpoint/2010/main" val="25402430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w/ Picture">
    <p:spTree>
      <p:nvGrpSpPr>
        <p:cNvPr id="1" name=""/>
        <p:cNvGrpSpPr/>
        <p:nvPr/>
      </p:nvGrpSpPr>
      <p:grpSpPr>
        <a:xfrm>
          <a:off x="0" y="0"/>
          <a:ext cx="0" cy="0"/>
          <a:chOff x="0" y="0"/>
          <a:chExt cx="0" cy="0"/>
        </a:xfrm>
      </p:grpSpPr>
      <p:sp>
        <p:nvSpPr>
          <p:cNvPr id="2" name="Title 1"/>
          <p:cNvSpPr>
            <a:spLocks noGrp="1"/>
          </p:cNvSpPr>
          <p:nvPr>
            <p:ph type="title"/>
          </p:nvPr>
        </p:nvSpPr>
        <p:spPr>
          <a:xfrm>
            <a:off x="457200" y="304927"/>
            <a:ext cx="8229600" cy="1188123"/>
          </a:xfrm>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hasCustomPrompt="1"/>
          </p:nvPr>
        </p:nvSpPr>
        <p:spPr>
          <a:xfrm>
            <a:off x="457200" y="1493050"/>
            <a:ext cx="8229600" cy="1148678"/>
          </a:xfrm>
        </p:spPr>
        <p:txBody>
          <a:bodyPr>
            <a:normAutofit/>
          </a:bodyPr>
          <a:lstStyle>
            <a:lvl1pPr marL="0" indent="0">
              <a:buNone/>
              <a:defRPr sz="2800" b="0">
                <a:solidFill>
                  <a:srgbClr val="000000"/>
                </a:solidFill>
              </a:defRPr>
            </a:lvl1pPr>
            <a:lvl2pPr marL="457200" indent="0">
              <a:buNone/>
              <a:defRPr/>
            </a:lvl2pPr>
          </a:lstStyle>
          <a:p>
            <a:pPr lvl="0"/>
            <a:r>
              <a:rPr lang="en-US" dirty="0"/>
              <a:t>Second level</a:t>
            </a:r>
          </a:p>
        </p:txBody>
      </p:sp>
      <p:sp>
        <p:nvSpPr>
          <p:cNvPr id="13" name="Content Placeholder 12"/>
          <p:cNvSpPr>
            <a:spLocks noGrp="1"/>
          </p:cNvSpPr>
          <p:nvPr>
            <p:ph sz="quarter" idx="13"/>
          </p:nvPr>
        </p:nvSpPr>
        <p:spPr>
          <a:xfrm>
            <a:off x="457200" y="2641728"/>
            <a:ext cx="8229600" cy="3714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306806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316512"/>
            <a:ext cx="8229600" cy="1143000"/>
          </a:xfrm>
        </p:spPr>
        <p:txBody>
          <a:bodyPr>
            <a:normAutofit/>
          </a:bodyPr>
          <a:lstStyle>
            <a:lvl1pPr>
              <a:defRPr sz="3600"/>
            </a:lvl1pPr>
          </a:lstStyle>
          <a:p>
            <a:r>
              <a:rPr lang="en-US"/>
              <a:t>Click to edit Master title style</a:t>
            </a:r>
            <a:endParaRPr lang="en-US" dirty="0"/>
          </a:p>
        </p:txBody>
      </p:sp>
      <p:sp>
        <p:nvSpPr>
          <p:cNvPr id="7" name="Text Placeholder 6"/>
          <p:cNvSpPr>
            <a:spLocks noGrp="1"/>
          </p:cNvSpPr>
          <p:nvPr>
            <p:ph type="body" sz="quarter" idx="13"/>
          </p:nvPr>
        </p:nvSpPr>
        <p:spPr>
          <a:xfrm>
            <a:off x="457200" y="1473129"/>
            <a:ext cx="8229600" cy="730250"/>
          </a:xfrm>
        </p:spPr>
        <p:txBody>
          <a:bodyPr/>
          <a:lstStyle>
            <a:lvl1pPr marL="0" indent="0">
              <a:buNone/>
              <a:defRPr sz="2000"/>
            </a:lvl1pPr>
          </a:lstStyle>
          <a:p>
            <a:pPr lvl="0"/>
            <a:r>
              <a:rPr lang="en-US"/>
              <a:t>Click to edit Master text styles</a:t>
            </a:r>
          </a:p>
        </p:txBody>
      </p:sp>
      <p:sp>
        <p:nvSpPr>
          <p:cNvPr id="9" name="Text Placeholder 8"/>
          <p:cNvSpPr>
            <a:spLocks noGrp="1"/>
          </p:cNvSpPr>
          <p:nvPr>
            <p:ph type="body" sz="quarter" idx="14"/>
          </p:nvPr>
        </p:nvSpPr>
        <p:spPr>
          <a:xfrm>
            <a:off x="457200" y="2216995"/>
            <a:ext cx="4199559" cy="3365595"/>
          </a:xfrm>
        </p:spPr>
        <p:txBody>
          <a:bodyPr/>
          <a:lstStyle>
            <a:lvl1pPr marL="0" indent="0">
              <a:buNone/>
              <a:defRPr sz="2000"/>
            </a:lvl1pPr>
            <a:lvl2pPr marL="457200" indent="0">
              <a:buNone/>
              <a:defRPr/>
            </a:lvl2pPr>
          </a:lstStyle>
          <a:p>
            <a:pPr lvl="0"/>
            <a:r>
              <a:rPr lang="en-US"/>
              <a:t>Click to edit Master text styles</a:t>
            </a:r>
          </a:p>
        </p:txBody>
      </p:sp>
      <p:sp>
        <p:nvSpPr>
          <p:cNvPr id="10" name="Text Placeholder 6"/>
          <p:cNvSpPr>
            <a:spLocks noGrp="1"/>
          </p:cNvSpPr>
          <p:nvPr>
            <p:ph type="body" sz="quarter" idx="15"/>
          </p:nvPr>
        </p:nvSpPr>
        <p:spPr>
          <a:xfrm>
            <a:off x="457200" y="5582591"/>
            <a:ext cx="8229600" cy="773759"/>
          </a:xfrm>
        </p:spPr>
        <p:txBody>
          <a:bodyPr/>
          <a:lstStyle>
            <a:lvl1pPr marL="0" indent="0">
              <a:buNone/>
              <a:defRPr sz="2000"/>
            </a:lvl1pPr>
          </a:lstStyle>
          <a:p>
            <a:pPr lvl="0"/>
            <a:r>
              <a:rPr lang="en-US"/>
              <a:t>Click to edit Master text styles</a:t>
            </a:r>
          </a:p>
        </p:txBody>
      </p:sp>
      <p:sp>
        <p:nvSpPr>
          <p:cNvPr id="12" name="Picture Placeholder 11"/>
          <p:cNvSpPr>
            <a:spLocks noGrp="1"/>
          </p:cNvSpPr>
          <p:nvPr>
            <p:ph type="pic" sz="quarter" idx="16"/>
          </p:nvPr>
        </p:nvSpPr>
        <p:spPr>
          <a:xfrm>
            <a:off x="4656759" y="2216996"/>
            <a:ext cx="4030042" cy="3365594"/>
          </a:xfrm>
        </p:spPr>
        <p:txBody>
          <a:bodyPr/>
          <a:lstStyle/>
          <a:p>
            <a:r>
              <a:rPr lang="en-US"/>
              <a:t>Drag picture to placeholder or click icon to add</a:t>
            </a:r>
            <a:endParaRPr lang="en-US" dirty="0"/>
          </a:p>
        </p:txBody>
      </p:sp>
    </p:spTree>
    <p:extLst>
      <p:ext uri="{BB962C8B-B14F-4D97-AF65-F5344CB8AC3E}">
        <p14:creationId xmlns:p14="http://schemas.microsoft.com/office/powerpoint/2010/main" val="29432356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Comparison_2">
    <p:spTree>
      <p:nvGrpSpPr>
        <p:cNvPr id="1" name=""/>
        <p:cNvGrpSpPr/>
        <p:nvPr/>
      </p:nvGrpSpPr>
      <p:grpSpPr>
        <a:xfrm>
          <a:off x="0" y="0"/>
          <a:ext cx="0" cy="0"/>
          <a:chOff x="0" y="0"/>
          <a:chExt cx="0" cy="0"/>
        </a:xfrm>
      </p:grpSpPr>
      <p:sp>
        <p:nvSpPr>
          <p:cNvPr id="2" name="Title 1"/>
          <p:cNvSpPr>
            <a:spLocks noGrp="1"/>
          </p:cNvSpPr>
          <p:nvPr>
            <p:ph type="title"/>
          </p:nvPr>
        </p:nvSpPr>
        <p:spPr>
          <a:xfrm>
            <a:off x="457200" y="302289"/>
            <a:ext cx="8229600" cy="11430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738489"/>
            <a:ext cx="3945467" cy="1174725"/>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Picture Placeholder 5"/>
          <p:cNvSpPr>
            <a:spLocks noGrp="1"/>
          </p:cNvSpPr>
          <p:nvPr>
            <p:ph type="pic" sz="quarter" idx="16"/>
          </p:nvPr>
        </p:nvSpPr>
        <p:spPr>
          <a:xfrm>
            <a:off x="457199" y="3019660"/>
            <a:ext cx="3945467" cy="2895718"/>
          </a:xfrm>
        </p:spPr>
        <p:txBody>
          <a:bodyPr/>
          <a:lstStyle/>
          <a:p>
            <a:r>
              <a:rPr lang="en-US"/>
              <a:t>Drag picture to placeholder or click icon to add</a:t>
            </a:r>
            <a:endParaRPr lang="en-US" dirty="0"/>
          </a:p>
        </p:txBody>
      </p:sp>
      <p:sp>
        <p:nvSpPr>
          <p:cNvPr id="10" name="Text Placeholder 2"/>
          <p:cNvSpPr>
            <a:spLocks noGrp="1"/>
          </p:cNvSpPr>
          <p:nvPr>
            <p:ph type="body" idx="17"/>
          </p:nvPr>
        </p:nvSpPr>
        <p:spPr>
          <a:xfrm>
            <a:off x="4741333" y="1738489"/>
            <a:ext cx="3945467" cy="1174725"/>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Picture Placeholder 5"/>
          <p:cNvSpPr>
            <a:spLocks noGrp="1"/>
          </p:cNvSpPr>
          <p:nvPr>
            <p:ph type="pic" sz="quarter" idx="18"/>
          </p:nvPr>
        </p:nvSpPr>
        <p:spPr>
          <a:xfrm>
            <a:off x="4741332" y="3019660"/>
            <a:ext cx="3945467" cy="2895718"/>
          </a:xfrm>
        </p:spPr>
        <p:txBody>
          <a:bodyPr/>
          <a:lstStyle/>
          <a:p>
            <a:r>
              <a:rPr lang="en-US"/>
              <a:t>Drag picture to placeholder or click icon to add</a:t>
            </a:r>
            <a:endParaRPr lang="en-US" dirty="0"/>
          </a:p>
        </p:txBody>
      </p:sp>
    </p:spTree>
    <p:extLst>
      <p:ext uri="{BB962C8B-B14F-4D97-AF65-F5344CB8AC3E}">
        <p14:creationId xmlns:p14="http://schemas.microsoft.com/office/powerpoint/2010/main" val="7765200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316512"/>
            <a:ext cx="8229600" cy="1143000"/>
          </a:xfrm>
        </p:spPr>
        <p:txBody>
          <a:bodyPr>
            <a:normAutofit/>
          </a:bodyPr>
          <a:lstStyle>
            <a:lvl1pPr>
              <a:defRPr sz="3600"/>
            </a:lvl1pPr>
          </a:lstStyle>
          <a:p>
            <a:r>
              <a:rPr lang="en-US"/>
              <a:t>Click to edit Master title style</a:t>
            </a:r>
            <a:endParaRPr lang="en-US" dirty="0"/>
          </a:p>
        </p:txBody>
      </p:sp>
      <p:sp>
        <p:nvSpPr>
          <p:cNvPr id="7" name="Text Placeholder 6"/>
          <p:cNvSpPr>
            <a:spLocks noGrp="1"/>
          </p:cNvSpPr>
          <p:nvPr>
            <p:ph type="body" sz="quarter" idx="13"/>
          </p:nvPr>
        </p:nvSpPr>
        <p:spPr>
          <a:xfrm>
            <a:off x="457200" y="1473129"/>
            <a:ext cx="8229600" cy="1121574"/>
          </a:xfrm>
        </p:spPr>
        <p:txBody>
          <a:bodyPr>
            <a:normAutofit/>
          </a:bodyPr>
          <a:lstStyle>
            <a:lvl1pPr marL="0" indent="0">
              <a:buNone/>
              <a:defRPr sz="2800"/>
            </a:lvl1pPr>
          </a:lstStyle>
          <a:p>
            <a:pPr lvl="0"/>
            <a:r>
              <a:rPr lang="en-US"/>
              <a:t>Click to edit Master text styles</a:t>
            </a:r>
          </a:p>
        </p:txBody>
      </p:sp>
      <p:sp>
        <p:nvSpPr>
          <p:cNvPr id="9" name="Text Placeholder 8"/>
          <p:cNvSpPr>
            <a:spLocks noGrp="1"/>
          </p:cNvSpPr>
          <p:nvPr>
            <p:ph type="body" sz="quarter" idx="14"/>
          </p:nvPr>
        </p:nvSpPr>
        <p:spPr>
          <a:xfrm>
            <a:off x="448641" y="2594703"/>
            <a:ext cx="4199559" cy="3563621"/>
          </a:xfrm>
        </p:spPr>
        <p:txBody>
          <a:bodyPr>
            <a:normAutofit/>
          </a:bodyPr>
          <a:lstStyle>
            <a:lvl1pPr marL="0" indent="0">
              <a:buNone/>
              <a:defRPr sz="2800"/>
            </a:lvl1pPr>
            <a:lvl2pPr marL="457200" indent="0">
              <a:buNone/>
              <a:defRPr/>
            </a:lvl2pPr>
          </a:lstStyle>
          <a:p>
            <a:pPr lvl="0"/>
            <a:r>
              <a:rPr lang="en-US"/>
              <a:t>Click to edit Master text styles</a:t>
            </a:r>
          </a:p>
        </p:txBody>
      </p:sp>
      <p:sp>
        <p:nvSpPr>
          <p:cNvPr id="12" name="Picture Placeholder 11"/>
          <p:cNvSpPr>
            <a:spLocks noGrp="1"/>
          </p:cNvSpPr>
          <p:nvPr>
            <p:ph type="pic" sz="quarter" idx="16"/>
          </p:nvPr>
        </p:nvSpPr>
        <p:spPr>
          <a:xfrm>
            <a:off x="4648200" y="2608320"/>
            <a:ext cx="4030042" cy="3550004"/>
          </a:xfrm>
        </p:spPr>
        <p:txBody>
          <a:bodyPr/>
          <a:lstStyle/>
          <a:p>
            <a:r>
              <a:rPr lang="en-US"/>
              <a:t>Drag picture to placeholder or click icon to add</a:t>
            </a:r>
            <a:endParaRPr lang="en-US" dirty="0"/>
          </a:p>
        </p:txBody>
      </p:sp>
    </p:spTree>
    <p:extLst>
      <p:ext uri="{BB962C8B-B14F-4D97-AF65-F5344CB8AC3E}">
        <p14:creationId xmlns:p14="http://schemas.microsoft.com/office/powerpoint/2010/main" val="1581389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04800"/>
            <a:ext cx="8229600" cy="114300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457200" y="1447800"/>
            <a:ext cx="8229600" cy="49085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59174531"/>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 id="2147483743" r:id="rId13"/>
    <p:sldLayoutId id="2147483744" r:id="rId14"/>
    <p:sldLayoutId id="2147483745" r:id="rId15"/>
    <p:sldLayoutId id="2147483746" r:id="rId16"/>
    <p:sldLayoutId id="2147483747" r:id="rId17"/>
    <p:sldLayoutId id="2147483748" r:id="rId18"/>
    <p:sldLayoutId id="2147483749" r:id="rId19"/>
    <p:sldLayoutId id="2147483750" r:id="rId20"/>
    <p:sldLayoutId id="2147483751" r:id="rId21"/>
    <p:sldLayoutId id="2147483752" r:id="rId22"/>
    <p:sldLayoutId id="2147483753" r:id="rId23"/>
    <p:sldLayoutId id="2147483754" r:id="rId24"/>
    <p:sldLayoutId id="2147483755" r:id="rId25"/>
    <p:sldLayoutId id="2147483756" r:id="rId26"/>
    <p:sldLayoutId id="2147483757" r:id="rId27"/>
  </p:sldLayoutIdLst>
  <p:txStyles>
    <p:titleStyle>
      <a:lvl1pPr algn="l" defTabSz="457200" rtl="0" eaLnBrk="1" latinLnBrk="0" hangingPunct="1">
        <a:spcBef>
          <a:spcPct val="0"/>
        </a:spcBef>
        <a:buNone/>
        <a:defRPr sz="3600" b="1" kern="1200">
          <a:solidFill>
            <a:srgbClr val="0E700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2800" kern="1200">
          <a:solidFill>
            <a:srgbClr val="000000"/>
          </a:solidFill>
          <a:latin typeface="Arial"/>
          <a:ea typeface="+mn-ea"/>
          <a:cs typeface="Arial"/>
        </a:defRPr>
      </a:lvl1pPr>
      <a:lvl2pPr marL="742950" indent="-285750" algn="l" defTabSz="457200" rtl="0" eaLnBrk="1" latinLnBrk="0" hangingPunct="1">
        <a:spcBef>
          <a:spcPct val="20000"/>
        </a:spcBef>
        <a:buFont typeface="Arial"/>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4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image" Target="../media/image5.jp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hyperlink" Target="http://commons.wikimedia.org/wiki/File:Red_deer_river.jpg" TargetMode="External"/><Relationship Id="rId3" Type="http://schemas.openxmlformats.org/officeDocument/2006/relationships/image" Target="../media/image6.jpeg"/><Relationship Id="rId7"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10.xml"/><Relationship Id="rId6" Type="http://schemas.openxmlformats.org/officeDocument/2006/relationships/hyperlink" Target="http://en.wikipedia.org/wiki/File:NH_Heath.Pond.Bog_1024x682_edit_nll.nps.jpg" TargetMode="External"/><Relationship Id="rId5" Type="http://schemas.openxmlformats.org/officeDocument/2006/relationships/image" Target="../media/image7.jpeg"/><Relationship Id="rId4" Type="http://schemas.openxmlformats.org/officeDocument/2006/relationships/hyperlink" Target="http://marinebiome101.wikispaces.com/The+Different+soil+(or+sands)+of+the+Marine+Biome"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10.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8U1_PPT_sbs_v01_claw_0011_Layer Comp 12.jp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1"/>
            <a:ext cx="9144000" cy="6858000"/>
          </a:xfrm>
          <a:prstGeom prst="rect">
            <a:avLst/>
          </a:prstGeom>
        </p:spPr>
      </p:pic>
      <p:sp>
        <p:nvSpPr>
          <p:cNvPr id="3" name="Title 2">
            <a:extLst>
              <a:ext uri="{FF2B5EF4-FFF2-40B4-BE49-F238E27FC236}">
                <a16:creationId xmlns:a16="http://schemas.microsoft.com/office/drawing/2014/main" xmlns="" id="{51C703AE-0918-43CB-B531-C1054B934016}"/>
              </a:ext>
            </a:extLst>
          </p:cNvPr>
          <p:cNvSpPr>
            <a:spLocks noGrp="1"/>
          </p:cNvSpPr>
          <p:nvPr>
            <p:ph type="title"/>
          </p:nvPr>
        </p:nvSpPr>
        <p:spPr>
          <a:xfrm>
            <a:off x="727551" y="3280990"/>
            <a:ext cx="8416449" cy="2028127"/>
          </a:xfrm>
        </p:spPr>
        <p:txBody>
          <a:bodyPr/>
          <a:lstStyle/>
          <a:p>
            <a:r>
              <a:rPr lang="en-US" dirty="0"/>
              <a:t> Core Sample Challenge</a:t>
            </a:r>
          </a:p>
        </p:txBody>
      </p:sp>
      <p:sp>
        <p:nvSpPr>
          <p:cNvPr id="4" name="Text Placeholder 3">
            <a:extLst>
              <a:ext uri="{FF2B5EF4-FFF2-40B4-BE49-F238E27FC236}">
                <a16:creationId xmlns:a16="http://schemas.microsoft.com/office/drawing/2014/main" xmlns="" id="{E6443B8E-41B2-4AEF-B181-4E8C92CE581B}"/>
              </a:ext>
            </a:extLst>
          </p:cNvPr>
          <p:cNvSpPr>
            <a:spLocks noGrp="1"/>
          </p:cNvSpPr>
          <p:nvPr>
            <p:ph type="body" sz="quarter" idx="13"/>
          </p:nvPr>
        </p:nvSpPr>
        <p:spPr/>
        <p:txBody>
          <a:bodyPr/>
          <a:lstStyle/>
          <a:p>
            <a:r>
              <a:rPr lang="en-US" dirty="0"/>
              <a:t>  What lies beneath?</a:t>
            </a:r>
          </a:p>
        </p:txBody>
      </p:sp>
    </p:spTree>
    <p:extLst>
      <p:ext uri="{BB962C8B-B14F-4D97-AF65-F5344CB8AC3E}">
        <p14:creationId xmlns:p14="http://schemas.microsoft.com/office/powerpoint/2010/main" val="11161443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xmlns="" id="{DE51D873-A0FA-4937-A7B9-380D8A5D29A1}"/>
              </a:ext>
            </a:extLst>
          </p:cNvPr>
          <p:cNvSpPr>
            <a:spLocks noGrp="1"/>
          </p:cNvSpPr>
          <p:nvPr>
            <p:ph type="title"/>
          </p:nvPr>
        </p:nvSpPr>
        <p:spPr/>
        <p:txBody>
          <a:bodyPr>
            <a:normAutofit/>
          </a:bodyPr>
          <a:lstStyle/>
          <a:p>
            <a:pPr algn="ctr"/>
            <a:r>
              <a:rPr lang="en-US" dirty="0"/>
              <a:t>Aging the Earth</a:t>
            </a:r>
          </a:p>
        </p:txBody>
      </p:sp>
      <p:pic>
        <p:nvPicPr>
          <p:cNvPr id="6" name="Picture 5" descr="G8U1_PPT_sbs_v02_claw_0008_Layer Comp 9.jp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468488" y="1553227"/>
            <a:ext cx="8229601" cy="4572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995596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798796" y="1391841"/>
            <a:ext cx="3145907" cy="2247076"/>
          </a:xfrm>
          <a:prstGeom prst="rect">
            <a:avLst/>
          </a:prstGeom>
        </p:spPr>
      </p:pic>
      <p:sp>
        <p:nvSpPr>
          <p:cNvPr id="5" name="Title 1">
            <a:extLst>
              <a:ext uri="{FF2B5EF4-FFF2-40B4-BE49-F238E27FC236}">
                <a16:creationId xmlns:a16="http://schemas.microsoft.com/office/drawing/2014/main" xmlns="" id="{DE51D873-A0FA-4937-A7B9-380D8A5D29A1}"/>
              </a:ext>
            </a:extLst>
          </p:cNvPr>
          <p:cNvSpPr>
            <a:spLocks noGrp="1"/>
          </p:cNvSpPr>
          <p:nvPr>
            <p:ph type="title"/>
          </p:nvPr>
        </p:nvSpPr>
        <p:spPr/>
        <p:txBody>
          <a:bodyPr>
            <a:normAutofit fontScale="90000"/>
          </a:bodyPr>
          <a:lstStyle/>
          <a:p>
            <a:pPr algn="ctr"/>
            <a:r>
              <a:rPr lang="en-US" dirty="0">
                <a:latin typeface="Arial" panose="020B0604020202020204" pitchFamily="34" charset="0"/>
                <a:cs typeface="Arial" panose="020B0604020202020204" pitchFamily="34" charset="0"/>
              </a:rPr>
              <a:t>Using Stratigraphy </a:t>
            </a:r>
            <a:r>
              <a:rPr lang="en-US" dirty="0" smtClean="0">
                <a:latin typeface="Arial" panose="020B0604020202020204" pitchFamily="34" charset="0"/>
                <a:cs typeface="Arial" panose="020B0604020202020204" pitchFamily="34" charset="0"/>
              </a:rPr>
              <a:t>to</a:t>
            </a:r>
            <a:br>
              <a:rPr lang="en-US" dirty="0" smtClean="0">
                <a:latin typeface="Arial" panose="020B0604020202020204" pitchFamily="34" charset="0"/>
                <a:cs typeface="Arial" panose="020B0604020202020204" pitchFamily="34" charset="0"/>
              </a:rPr>
            </a:br>
            <a:r>
              <a:rPr lang="en-US" dirty="0" smtClean="0">
                <a:latin typeface="Arial" panose="020B0604020202020204" pitchFamily="34" charset="0"/>
                <a:cs typeface="Arial" panose="020B0604020202020204" pitchFamily="34" charset="0"/>
              </a:rPr>
              <a:t>Recreate Earth’s </a:t>
            </a:r>
            <a:r>
              <a:rPr lang="en-US" dirty="0">
                <a:latin typeface="Arial" panose="020B0604020202020204" pitchFamily="34" charset="0"/>
                <a:cs typeface="Arial" panose="020B0604020202020204" pitchFamily="34" charset="0"/>
              </a:rPr>
              <a:t>History</a:t>
            </a:r>
          </a:p>
        </p:txBody>
      </p:sp>
      <p:sp>
        <p:nvSpPr>
          <p:cNvPr id="9" name="TextBox 8">
            <a:extLst>
              <a:ext uri="{FF2B5EF4-FFF2-40B4-BE49-F238E27FC236}">
                <a16:creationId xmlns:a16="http://schemas.microsoft.com/office/drawing/2014/main" xmlns="" id="{A0B22BF0-9B6F-40E0-A82F-587FF96ABD8B}"/>
              </a:ext>
            </a:extLst>
          </p:cNvPr>
          <p:cNvSpPr txBox="1"/>
          <p:nvPr/>
        </p:nvSpPr>
        <p:spPr>
          <a:xfrm>
            <a:off x="5962164" y="6300655"/>
            <a:ext cx="2674834"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Trilobite-An Index Fossil</a:t>
            </a:r>
          </a:p>
        </p:txBody>
      </p:sp>
      <p:sp>
        <p:nvSpPr>
          <p:cNvPr id="10" name="TextBox 9">
            <a:extLst>
              <a:ext uri="{FF2B5EF4-FFF2-40B4-BE49-F238E27FC236}">
                <a16:creationId xmlns:a16="http://schemas.microsoft.com/office/drawing/2014/main" xmlns="" id="{18E7EDBC-99D5-4153-8318-334B81619784}"/>
              </a:ext>
            </a:extLst>
          </p:cNvPr>
          <p:cNvSpPr txBox="1"/>
          <p:nvPr/>
        </p:nvSpPr>
        <p:spPr>
          <a:xfrm>
            <a:off x="6112380" y="3696463"/>
            <a:ext cx="2674834"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Law of Superposition</a:t>
            </a:r>
          </a:p>
        </p:txBody>
      </p:sp>
      <p:pic>
        <p:nvPicPr>
          <p:cNvPr id="2" name="Picture 1">
            <a:extLst>
              <a:ext uri="{FF2B5EF4-FFF2-40B4-BE49-F238E27FC236}">
                <a16:creationId xmlns:a16="http://schemas.microsoft.com/office/drawing/2014/main" xmlns="" id="{10105997-DE0B-455F-A970-8572A2C73A2D}"/>
              </a:ext>
            </a:extLst>
          </p:cNvPr>
          <p:cNvPicPr>
            <a:picLocks noChangeAspect="1"/>
          </p:cNvPicPr>
          <p:nvPr/>
        </p:nvPicPr>
        <p:blipFill>
          <a:blip r:embed="rId4"/>
          <a:stretch>
            <a:fillRect/>
          </a:stretch>
        </p:blipFill>
        <p:spPr>
          <a:xfrm>
            <a:off x="6032893" y="4251125"/>
            <a:ext cx="2466745" cy="1882141"/>
          </a:xfrm>
          <a:prstGeom prst="rect">
            <a:avLst/>
          </a:prstGeom>
          <a:ln>
            <a:noFill/>
          </a:ln>
          <a:effectLst>
            <a:outerShdw blurRad="292100" dist="139700" dir="2700000" algn="tl" rotWithShape="0">
              <a:srgbClr val="333333">
                <a:alpha val="65000"/>
              </a:srgbClr>
            </a:outerShdw>
          </a:effectLst>
        </p:spPr>
      </p:pic>
      <p:pic>
        <p:nvPicPr>
          <p:cNvPr id="11" name="Picture 10" descr="G8U1_PPT_sbs_v02_claw_0010_Layer Comp 11.jp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0" y="1604231"/>
            <a:ext cx="5645754" cy="4393612"/>
          </a:xfrm>
          <a:prstGeom prst="rect">
            <a:avLst/>
          </a:prstGeom>
        </p:spPr>
      </p:pic>
      <p:sp>
        <p:nvSpPr>
          <p:cNvPr id="6" name="TextBox 5"/>
          <p:cNvSpPr txBox="1"/>
          <p:nvPr/>
        </p:nvSpPr>
        <p:spPr>
          <a:xfrm>
            <a:off x="6802683" y="2032686"/>
            <a:ext cx="1138132" cy="369332"/>
          </a:xfrm>
          <a:prstGeom prst="rect">
            <a:avLst/>
          </a:prstGeom>
          <a:noFill/>
        </p:spPr>
        <p:txBody>
          <a:bodyPr wrap="none" rtlCol="0">
            <a:spAutoFit/>
          </a:bodyPr>
          <a:lstStyle/>
          <a:p>
            <a:r>
              <a:rPr lang="en-US" dirty="0" smtClean="0">
                <a:latin typeface="Arial" panose="020B0604020202020204" pitchFamily="34" charset="0"/>
                <a:cs typeface="Arial" panose="020B0604020202020204" pitchFamily="34" charset="0"/>
              </a:rPr>
              <a:t>Youngest</a:t>
            </a:r>
            <a:endParaRPr lang="en-US" dirty="0">
              <a:latin typeface="Arial" panose="020B0604020202020204" pitchFamily="34" charset="0"/>
              <a:cs typeface="Arial" panose="020B0604020202020204" pitchFamily="34" charset="0"/>
            </a:endParaRPr>
          </a:p>
        </p:txBody>
      </p:sp>
      <p:sp>
        <p:nvSpPr>
          <p:cNvPr id="14" name="TextBox 13"/>
          <p:cNvSpPr txBox="1"/>
          <p:nvPr/>
        </p:nvSpPr>
        <p:spPr>
          <a:xfrm>
            <a:off x="7019636" y="3268146"/>
            <a:ext cx="851515" cy="369332"/>
          </a:xfrm>
          <a:prstGeom prst="rect">
            <a:avLst/>
          </a:prstGeom>
          <a:noFill/>
        </p:spPr>
        <p:txBody>
          <a:bodyPr wrap="none" rtlCol="0">
            <a:spAutoFit/>
          </a:bodyPr>
          <a:lstStyle/>
          <a:p>
            <a:r>
              <a:rPr lang="en-US" dirty="0" smtClean="0">
                <a:latin typeface="Arial" panose="020B0604020202020204" pitchFamily="34" charset="0"/>
                <a:cs typeface="Arial" panose="020B0604020202020204" pitchFamily="34" charset="0"/>
              </a:rPr>
              <a:t>Oldest</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344268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Arial" panose="020B0604020202020204" pitchFamily="34" charset="0"/>
                <a:cs typeface="Arial" panose="020B0604020202020204" pitchFamily="34" charset="0"/>
              </a:rPr>
              <a:t>What if the layers of Earth are not exposed by erosion?</a:t>
            </a:r>
          </a:p>
        </p:txBody>
      </p:sp>
      <p:pic>
        <p:nvPicPr>
          <p:cNvPr id="22" name="Picture 21" descr="A large pool of water&#10;&#10;Description generated with high confidence">
            <a:extLst>
              <a:ext uri="{FF2B5EF4-FFF2-40B4-BE49-F238E27FC236}">
                <a16:creationId xmlns:a16="http://schemas.microsoft.com/office/drawing/2014/main" xmlns="" id="{CDCA9A41-3AFC-4161-ACA9-C0F17171ECD3}"/>
              </a:ext>
            </a:extLst>
          </p:cNvPr>
          <p:cNvPicPr>
            <a:picLocks noChangeAspect="1"/>
          </p:cNvPicPr>
          <p:nvPr/>
        </p:nvPicPr>
        <p:blipFill rotWithShape="1">
          <a:blip r:embed="rId3" cstate="print">
            <a:extLst>
              <a:ext uri="{28A0092B-C50C-407E-A947-70E740481C1C}">
                <a14:useLocalDpi xmlns:a14="http://schemas.microsoft.com/office/drawing/2010/main"/>
              </a:ext>
              <a:ext uri="{837473B0-CC2E-450A-ABE3-18F120FF3D39}">
                <a1611:picAttrSrcUrl xmlns:a1611="http://schemas.microsoft.com/office/drawing/2016/11/main" xmlns="" r:id="rId4"/>
              </a:ext>
            </a:extLst>
          </a:blip>
          <a:srcRect/>
          <a:stretch/>
        </p:blipFill>
        <p:spPr>
          <a:xfrm>
            <a:off x="285751" y="2298700"/>
            <a:ext cx="4857750" cy="3232150"/>
          </a:xfrm>
          <a:prstGeom prst="rect">
            <a:avLst/>
          </a:prstGeom>
          <a:ln>
            <a:noFill/>
          </a:ln>
          <a:effectLst>
            <a:outerShdw blurRad="292100" dist="139700" dir="2700000" algn="tl" rotWithShape="0">
              <a:srgbClr val="333333">
                <a:alpha val="65000"/>
              </a:srgbClr>
            </a:outerShdw>
          </a:effectLst>
        </p:spPr>
      </p:pic>
      <p:sp>
        <p:nvSpPr>
          <p:cNvPr id="25" name="TextBox 24">
            <a:extLst>
              <a:ext uri="{FF2B5EF4-FFF2-40B4-BE49-F238E27FC236}">
                <a16:creationId xmlns:a16="http://schemas.microsoft.com/office/drawing/2014/main" xmlns="" id="{9377B1C5-5E42-49AF-B854-16DA9EDEC147}"/>
              </a:ext>
            </a:extLst>
          </p:cNvPr>
          <p:cNvSpPr txBox="1"/>
          <p:nvPr/>
        </p:nvSpPr>
        <p:spPr>
          <a:xfrm>
            <a:off x="2033899" y="5644140"/>
            <a:ext cx="2674834"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Ocean Floor</a:t>
            </a:r>
          </a:p>
        </p:txBody>
      </p:sp>
      <p:pic>
        <p:nvPicPr>
          <p:cNvPr id="27" name="Picture 26" descr="A river with a lush green field&#10;&#10;Description generated with very high confidence">
            <a:extLst>
              <a:ext uri="{FF2B5EF4-FFF2-40B4-BE49-F238E27FC236}">
                <a16:creationId xmlns:a16="http://schemas.microsoft.com/office/drawing/2014/main" xmlns="" id="{4160EF51-6FB0-44F3-A068-8AD60934E4AC}"/>
              </a:ext>
            </a:extLst>
          </p:cNvPr>
          <p:cNvPicPr>
            <a:picLocks noChangeAspect="1"/>
          </p:cNvPicPr>
          <p:nvPr/>
        </p:nvPicPr>
        <p:blipFill>
          <a:blip r:embed="rId5" cstate="print">
            <a:extLst>
              <a:ext uri="{28A0092B-C50C-407E-A947-70E740481C1C}">
                <a14:useLocalDpi xmlns:a14="http://schemas.microsoft.com/office/drawing/2010/main"/>
              </a:ext>
              <a:ext uri="{837473B0-CC2E-450A-ABE3-18F120FF3D39}">
                <a1611:picAttrSrcUrl xmlns:a1611="http://schemas.microsoft.com/office/drawing/2016/11/main" xmlns="" r:id="rId6"/>
              </a:ext>
            </a:extLst>
          </a:blip>
          <a:stretch>
            <a:fillRect/>
          </a:stretch>
        </p:blipFill>
        <p:spPr>
          <a:xfrm>
            <a:off x="5515342" y="1526025"/>
            <a:ext cx="3171458" cy="2112241"/>
          </a:xfrm>
          <a:prstGeom prst="rect">
            <a:avLst/>
          </a:prstGeom>
          <a:ln>
            <a:noFill/>
          </a:ln>
          <a:effectLst>
            <a:outerShdw blurRad="292100" dist="139700" dir="2700000" algn="tl" rotWithShape="0">
              <a:srgbClr val="333333">
                <a:alpha val="65000"/>
              </a:srgbClr>
            </a:outerShdw>
          </a:effectLst>
        </p:spPr>
      </p:pic>
      <p:sp>
        <p:nvSpPr>
          <p:cNvPr id="29" name="TextBox 28">
            <a:extLst>
              <a:ext uri="{FF2B5EF4-FFF2-40B4-BE49-F238E27FC236}">
                <a16:creationId xmlns:a16="http://schemas.microsoft.com/office/drawing/2014/main" xmlns="" id="{26434430-82B4-46E6-B0D5-6F956349B6AD}"/>
              </a:ext>
            </a:extLst>
          </p:cNvPr>
          <p:cNvSpPr txBox="1"/>
          <p:nvPr/>
        </p:nvSpPr>
        <p:spPr>
          <a:xfrm>
            <a:off x="6141833" y="3701534"/>
            <a:ext cx="1984761"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Bogs and Lakes</a:t>
            </a:r>
          </a:p>
        </p:txBody>
      </p:sp>
      <p:pic>
        <p:nvPicPr>
          <p:cNvPr id="31" name="Picture 30" descr="A body of water&#10;&#10;Description generated with very high confidence">
            <a:extLst>
              <a:ext uri="{FF2B5EF4-FFF2-40B4-BE49-F238E27FC236}">
                <a16:creationId xmlns:a16="http://schemas.microsoft.com/office/drawing/2014/main" xmlns="" id="{9A5A5CEC-28A8-4B04-B740-DAFCD275D8D5}"/>
              </a:ext>
            </a:extLst>
          </p:cNvPr>
          <p:cNvPicPr>
            <a:picLocks noChangeAspect="1"/>
          </p:cNvPicPr>
          <p:nvPr/>
        </p:nvPicPr>
        <p:blipFill rotWithShape="1">
          <a:blip r:embed="rId7" cstate="print">
            <a:extLst>
              <a:ext uri="{28A0092B-C50C-407E-A947-70E740481C1C}">
                <a14:useLocalDpi xmlns:a14="http://schemas.microsoft.com/office/drawing/2010/main"/>
              </a:ext>
              <a:ext uri="{837473B0-CC2E-450A-ABE3-18F120FF3D39}">
                <a1611:picAttrSrcUrl xmlns:a1611="http://schemas.microsoft.com/office/drawing/2016/11/main" xmlns="" r:id="rId8"/>
              </a:ext>
            </a:extLst>
          </a:blip>
          <a:srcRect/>
          <a:stretch/>
        </p:blipFill>
        <p:spPr>
          <a:xfrm>
            <a:off x="5515341" y="4128016"/>
            <a:ext cx="3171459" cy="2112241"/>
          </a:xfrm>
          <a:prstGeom prst="rect">
            <a:avLst/>
          </a:prstGeom>
          <a:ln>
            <a:noFill/>
          </a:ln>
          <a:effectLst>
            <a:outerShdw blurRad="292100" dist="139700" dir="2700000" algn="tl" rotWithShape="0">
              <a:srgbClr val="333333">
                <a:alpha val="65000"/>
              </a:srgbClr>
            </a:outerShdw>
          </a:effectLst>
        </p:spPr>
      </p:pic>
      <p:sp>
        <p:nvSpPr>
          <p:cNvPr id="33" name="TextBox 32">
            <a:extLst>
              <a:ext uri="{FF2B5EF4-FFF2-40B4-BE49-F238E27FC236}">
                <a16:creationId xmlns:a16="http://schemas.microsoft.com/office/drawing/2014/main" xmlns="" id="{8D0144DF-3871-4EE1-A5C7-534711DD4FDA}"/>
              </a:ext>
            </a:extLst>
          </p:cNvPr>
          <p:cNvSpPr txBox="1"/>
          <p:nvPr/>
        </p:nvSpPr>
        <p:spPr>
          <a:xfrm>
            <a:off x="6703453" y="6322876"/>
            <a:ext cx="2674834"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Rivers</a:t>
            </a:r>
          </a:p>
        </p:txBody>
      </p:sp>
    </p:spTree>
    <p:extLst>
      <p:ext uri="{BB962C8B-B14F-4D97-AF65-F5344CB8AC3E}">
        <p14:creationId xmlns:p14="http://schemas.microsoft.com/office/powerpoint/2010/main" val="19168376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279162"/>
            <a:ext cx="8229599" cy="1143000"/>
          </a:xfrm>
        </p:spPr>
        <p:txBody>
          <a:bodyPr>
            <a:normAutofit/>
          </a:bodyPr>
          <a:lstStyle/>
          <a:p>
            <a:r>
              <a:rPr lang="en-US" dirty="0">
                <a:latin typeface="Arial" panose="020B0604020202020204" pitchFamily="34" charset="0"/>
                <a:cs typeface="Arial" panose="020B0604020202020204" pitchFamily="34" charset="0"/>
              </a:rPr>
              <a:t>Core Sample Challenge</a:t>
            </a:r>
          </a:p>
        </p:txBody>
      </p:sp>
      <p:sp>
        <p:nvSpPr>
          <p:cNvPr id="3" name="TextBox 2">
            <a:extLst>
              <a:ext uri="{FF2B5EF4-FFF2-40B4-BE49-F238E27FC236}">
                <a16:creationId xmlns:a16="http://schemas.microsoft.com/office/drawing/2014/main" xmlns="" id="{338041CD-9EF2-415C-B22B-0CED56A2C3CD}"/>
              </a:ext>
            </a:extLst>
          </p:cNvPr>
          <p:cNvSpPr txBox="1"/>
          <p:nvPr/>
        </p:nvSpPr>
        <p:spPr>
          <a:xfrm>
            <a:off x="589660" y="1422162"/>
            <a:ext cx="6947731" cy="5262979"/>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You are scientists challenged to relatively age and examine all the rock layers in order to interpret the history of your site.</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To do this, first:</a:t>
            </a:r>
            <a:br>
              <a:rPr lang="en-US" sz="2400" dirty="0">
                <a:latin typeface="Arial" panose="020B0604020202020204" pitchFamily="34" charset="0"/>
                <a:cs typeface="Arial" panose="020B0604020202020204" pitchFamily="34" charset="0"/>
              </a:rPr>
            </a:br>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1. Consider a geologic story you want to </a:t>
            </a:r>
            <a:r>
              <a:rPr lang="en-US" sz="2400" dirty="0" smtClean="0">
                <a:latin typeface="Arial" panose="020B0604020202020204" pitchFamily="34" charset="0"/>
                <a:cs typeface="Arial" panose="020B0604020202020204" pitchFamily="34" charset="0"/>
              </a:rPr>
              <a:t>tell</a:t>
            </a:r>
            <a:r>
              <a:rPr lang="en-US" sz="2400" dirty="0">
                <a:latin typeface="Arial" panose="020B0604020202020204" pitchFamily="34" charset="0"/>
                <a:cs typeface="Arial" panose="020B0604020202020204" pitchFamily="34" charset="0"/>
              </a:rPr>
              <a:t/>
            </a:r>
            <a:br>
              <a:rPr lang="en-US" sz="2400" dirty="0">
                <a:latin typeface="Arial" panose="020B0604020202020204" pitchFamily="34" charset="0"/>
                <a:cs typeface="Arial" panose="020B0604020202020204" pitchFamily="34" charset="0"/>
              </a:rPr>
            </a:br>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2. Create a geologic site in a small group and   </a:t>
            </a:r>
          </a:p>
          <a:p>
            <a:r>
              <a:rPr lang="en-US" sz="2400" dirty="0">
                <a:latin typeface="Arial" panose="020B0604020202020204" pitchFamily="34" charset="0"/>
                <a:cs typeface="Arial" panose="020B0604020202020204" pitchFamily="34" charset="0"/>
              </a:rPr>
              <a:t>    exchange with another </a:t>
            </a:r>
            <a:r>
              <a:rPr lang="en-US" sz="2400" dirty="0" smtClean="0">
                <a:latin typeface="Arial" panose="020B0604020202020204" pitchFamily="34" charset="0"/>
                <a:cs typeface="Arial" panose="020B0604020202020204" pitchFamily="34" charset="0"/>
              </a:rPr>
              <a:t>group</a:t>
            </a:r>
            <a:r>
              <a:rPr lang="en-US" sz="2400" dirty="0">
                <a:latin typeface="Arial" panose="020B0604020202020204" pitchFamily="34" charset="0"/>
                <a:cs typeface="Arial" panose="020B0604020202020204" pitchFamily="34" charset="0"/>
              </a:rPr>
              <a:t/>
            </a:r>
            <a:br>
              <a:rPr lang="en-US" sz="2400" dirty="0">
                <a:latin typeface="Arial" panose="020B0604020202020204" pitchFamily="34" charset="0"/>
                <a:cs typeface="Arial" panose="020B0604020202020204" pitchFamily="34" charset="0"/>
              </a:rPr>
            </a:br>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3. Take core samples and interpret your new</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    geologic </a:t>
            </a:r>
            <a:r>
              <a:rPr lang="en-US" sz="2400" dirty="0" smtClean="0">
                <a:latin typeface="Arial" panose="020B0604020202020204" pitchFamily="34" charset="0"/>
                <a:cs typeface="Arial" panose="020B0604020202020204" pitchFamily="34" charset="0"/>
              </a:rPr>
              <a:t>site</a:t>
            </a:r>
            <a:r>
              <a:rPr lang="en-US" sz="2400" dirty="0">
                <a:latin typeface="Arial" panose="020B0604020202020204" pitchFamily="34" charset="0"/>
                <a:cs typeface="Arial" panose="020B0604020202020204" pitchFamily="34" charset="0"/>
              </a:rPr>
              <a:t/>
            </a:r>
            <a:br>
              <a:rPr lang="en-US" sz="2400" dirty="0">
                <a:latin typeface="Arial" panose="020B0604020202020204" pitchFamily="34" charset="0"/>
                <a:cs typeface="Arial" panose="020B0604020202020204" pitchFamily="34" charset="0"/>
              </a:rPr>
            </a:b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44075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279162"/>
            <a:ext cx="8229599" cy="1143000"/>
          </a:xfrm>
        </p:spPr>
        <p:txBody>
          <a:bodyPr>
            <a:normAutofit/>
          </a:bodyPr>
          <a:lstStyle/>
          <a:p>
            <a:r>
              <a:rPr lang="en-US" dirty="0">
                <a:latin typeface="Arial" panose="020B0604020202020204" pitchFamily="34" charset="0"/>
                <a:cs typeface="Arial" panose="020B0604020202020204" pitchFamily="34" charset="0"/>
              </a:rPr>
              <a:t>What is a Core Sample?</a:t>
            </a:r>
          </a:p>
        </p:txBody>
      </p:sp>
      <p:sp>
        <p:nvSpPr>
          <p:cNvPr id="3" name="TextBox 2">
            <a:extLst>
              <a:ext uri="{FF2B5EF4-FFF2-40B4-BE49-F238E27FC236}">
                <a16:creationId xmlns:a16="http://schemas.microsoft.com/office/drawing/2014/main" xmlns="" id="{338041CD-9EF2-415C-B22B-0CED56A2C3CD}"/>
              </a:ext>
            </a:extLst>
          </p:cNvPr>
          <p:cNvSpPr txBox="1"/>
          <p:nvPr/>
        </p:nvSpPr>
        <p:spPr>
          <a:xfrm>
            <a:off x="5591175" y="1422162"/>
            <a:ext cx="3209925" cy="4893647"/>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A cylindrical section of (usually) a naturally occurring substance.</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Most core samples are observed by drilling with special drills into the substance, for </a:t>
            </a:r>
            <a:r>
              <a:rPr lang="en-US" sz="2400" dirty="0" smtClean="0">
                <a:latin typeface="Arial" panose="020B0604020202020204" pitchFamily="34" charset="0"/>
                <a:cs typeface="Arial" panose="020B0604020202020204" pitchFamily="34" charset="0"/>
              </a:rPr>
              <a:t>example, </a:t>
            </a:r>
            <a:r>
              <a:rPr lang="en-US" sz="2400" dirty="0">
                <a:latin typeface="Arial" panose="020B0604020202020204" pitchFamily="34" charset="0"/>
                <a:cs typeface="Arial" panose="020B0604020202020204" pitchFamily="34" charset="0"/>
              </a:rPr>
              <a:t>sediment or rock, with a hollow steel tube called a core drill.</a:t>
            </a:r>
          </a:p>
        </p:txBody>
      </p:sp>
      <p:sp>
        <p:nvSpPr>
          <p:cNvPr id="4" name="TextBox 3"/>
          <p:cNvSpPr txBox="1"/>
          <p:nvPr/>
        </p:nvSpPr>
        <p:spPr>
          <a:xfrm>
            <a:off x="457200" y="5424726"/>
            <a:ext cx="2514599" cy="1200329"/>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Sediment core with gravel and sand layers from the Antarctic continental slope </a:t>
            </a:r>
          </a:p>
        </p:txBody>
      </p:sp>
      <p:sp>
        <p:nvSpPr>
          <p:cNvPr id="5" name="TextBox 4"/>
          <p:cNvSpPr txBox="1"/>
          <p:nvPr/>
        </p:nvSpPr>
        <p:spPr>
          <a:xfrm>
            <a:off x="3200397" y="5424726"/>
            <a:ext cx="2057404" cy="923330"/>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From the Columbia </a:t>
            </a:r>
            <a:r>
              <a:rPr lang="en-US" dirty="0" smtClean="0">
                <a:latin typeface="Arial" panose="020B0604020202020204" pitchFamily="34" charset="0"/>
                <a:cs typeface="Arial" panose="020B0604020202020204" pitchFamily="34" charset="0"/>
              </a:rPr>
              <a:t>River </a:t>
            </a:r>
            <a:r>
              <a:rPr lang="en-US" dirty="0">
                <a:latin typeface="Arial" panose="020B0604020202020204" pitchFamily="34" charset="0"/>
                <a:cs typeface="Arial" panose="020B0604020202020204" pitchFamily="34" charset="0"/>
              </a:rPr>
              <a:t>in Oregon</a:t>
            </a:r>
          </a:p>
        </p:txBody>
      </p:sp>
      <p:pic>
        <p:nvPicPr>
          <p:cNvPr id="7" name="Picture 6" descr="File:May 11, 2012 Sediment core from the McCormick and Baxter Superfund Site (7198638518).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367085" y="2686288"/>
            <a:ext cx="1724025" cy="25860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8" name="Picture 2" descr="File:Sediment-core gravellayer hg.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86114" y="1552575"/>
            <a:ext cx="1856770" cy="371975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1283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GN Template " id="{2099AF72-7C66-EA41-991B-DBFCA1F4D149}" vid="{E4B34D78-6278-4C47-A81E-0755FB3FEB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GN Template </Template>
  <TotalTime>5763</TotalTime>
  <Words>353</Words>
  <Application>Microsoft Office PowerPoint</Application>
  <PresentationFormat>On-screen Show (4:3)</PresentationFormat>
  <Paragraphs>44</Paragraphs>
  <Slides>6</Slides>
  <Notes>6</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4_Office Theme</vt:lpstr>
      <vt:lpstr> Core Sample Challenge</vt:lpstr>
      <vt:lpstr>Aging the Earth</vt:lpstr>
      <vt:lpstr>Using Stratigraphy to Recreate Earth’s History</vt:lpstr>
      <vt:lpstr>What if the layers of Earth are not exposed by erosion?</vt:lpstr>
      <vt:lpstr>Core Sample Challenge</vt:lpstr>
      <vt:lpstr>What is a Core Sample?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Aribar</cp:lastModifiedBy>
  <cp:revision>83</cp:revision>
  <dcterms:created xsi:type="dcterms:W3CDTF">2017-06-05T23:28:58Z</dcterms:created>
  <dcterms:modified xsi:type="dcterms:W3CDTF">2018-05-04T07:05:29Z</dcterms:modified>
</cp:coreProperties>
</file>