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2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5" autoAdjust="0"/>
    <p:restoredTop sz="86180" autoAdjust="0"/>
  </p:normalViewPr>
  <p:slideViewPr>
    <p:cSldViewPr snapToGrid="0" snapToObjects="1">
      <p:cViewPr varScale="1">
        <p:scale>
          <a:sx n="127" d="100"/>
          <a:sy n="127" d="100"/>
        </p:scale>
        <p:origin x="192" y="1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7680-2EF0-F14C-AAE7-95CC23049BFA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813AB-2925-D943-866B-CA3706445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7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video is a quick introduction and example of how we use elements from thousands of years ago in modern times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Hyperlink:</a:t>
            </a:r>
            <a:r>
              <a:rPr lang="en-US" baseline="0" dirty="0" smtClean="0"/>
              <a:t> https://</a:t>
            </a:r>
            <a:r>
              <a:rPr lang="en-US" baseline="0" dirty="0" err="1" smtClean="0"/>
              <a:t>ngssgreenninja.org</a:t>
            </a:r>
            <a:r>
              <a:rPr lang="en-US" baseline="0" dirty="0" smtClean="0"/>
              <a:t>/</a:t>
            </a:r>
            <a:r>
              <a:rPr lang="en-US" baseline="0" dirty="0" err="1" smtClean="0"/>
              <a:t>Green_Ninja_Show</a:t>
            </a:r>
            <a:r>
              <a:rPr lang="en-US" baseline="0" smtClean="0"/>
              <a:t>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BFFE5-642A-1A48-B2DC-B09A4C0DC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1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7552" y="3280990"/>
            <a:ext cx="8416448" cy="2028127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pPr algn="l"/>
            <a:r>
              <a:rPr lang="en-US" sz="4000" b="1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7549" y="4573694"/>
            <a:ext cx="4363562" cy="92975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8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8229599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E700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447800"/>
            <a:ext cx="7518399" cy="4908549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0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629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E700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1" y="1595718"/>
            <a:ext cx="6925732" cy="461554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422401" y="1922009"/>
            <a:ext cx="6926263" cy="4616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4070350" cy="4908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4"/>
          </p:nvPr>
        </p:nvSpPr>
        <p:spPr>
          <a:xfrm>
            <a:off x="4616450" y="1447800"/>
            <a:ext cx="4070350" cy="4908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3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3025422"/>
            <a:ext cx="4070350" cy="3330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4"/>
          </p:nvPr>
        </p:nvSpPr>
        <p:spPr>
          <a:xfrm>
            <a:off x="4616450" y="3025422"/>
            <a:ext cx="4070350" cy="3330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57200" y="1447801"/>
            <a:ext cx="8229600" cy="15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1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630"/>
            <a:ext cx="8229599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E700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867"/>
            <a:ext cx="8229599" cy="1343377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2" y="3081720"/>
            <a:ext cx="2667000" cy="27662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238501" y="3081720"/>
            <a:ext cx="2667000" cy="27662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19800" y="3081720"/>
            <a:ext cx="2667000" cy="27662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299"/>
            <a:ext cx="4648889" cy="1425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199" y="1738822"/>
            <a:ext cx="4648889" cy="43346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147058" y="1738822"/>
            <a:ext cx="3539741" cy="43346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63670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380"/>
            <a:ext cx="8229599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E700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9645"/>
            <a:ext cx="8229599" cy="795720"/>
          </a:xfrm>
        </p:spPr>
        <p:txBody>
          <a:bodyPr>
            <a:normAutofit/>
          </a:bodyPr>
          <a:lstStyle>
            <a:lvl1pPr marL="342900" indent="-342900">
              <a:buFont typeface="Arial"/>
              <a:buChar char="•"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3962" y="2930164"/>
            <a:ext cx="1841612" cy="23107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590800" y="2930164"/>
            <a:ext cx="1841612" cy="23107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27638" y="2930164"/>
            <a:ext cx="1841612" cy="23107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679036" y="2936506"/>
            <a:ext cx="1841612" cy="23107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51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0228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8489"/>
            <a:ext cx="3945467" cy="1174725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57199" y="3019660"/>
            <a:ext cx="3945467" cy="289571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7"/>
          </p:nvPr>
        </p:nvSpPr>
        <p:spPr>
          <a:xfrm>
            <a:off x="4741333" y="1738489"/>
            <a:ext cx="3945467" cy="1174725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741332" y="3019660"/>
            <a:ext cx="3945467" cy="289571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7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52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4059"/>
            <a:ext cx="3964806" cy="952546"/>
          </a:xfrm>
        </p:spPr>
        <p:txBody>
          <a:bodyPr anchor="b">
            <a:noAutofit/>
          </a:bodyPr>
          <a:lstStyle>
            <a:lvl1pPr marL="0" indent="0"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6605"/>
            <a:ext cx="3964805" cy="2427465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1800" b="0">
                <a:solidFill>
                  <a:srgbClr val="000000"/>
                </a:solidFill>
              </a:defRPr>
            </a:lvl3pPr>
            <a:lvl4pPr marL="1371600" indent="0">
              <a:buNone/>
              <a:defRPr sz="1600" b="0">
                <a:solidFill>
                  <a:srgbClr val="000000"/>
                </a:solidFill>
              </a:defRPr>
            </a:lvl4pPr>
            <a:lvl5pPr marL="1828800" indent="0">
              <a:buNone/>
              <a:defRPr sz="1600" b="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32A2F9-0565-9545-B436-DEA70DC2FC9C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EDD8E-658E-CC45-BAAA-7E9AAF88E8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62365" y="1576470"/>
            <a:ext cx="7619270" cy="1277647"/>
          </a:xfrm>
        </p:spPr>
        <p:txBody>
          <a:bodyPr>
            <a:normAutofit/>
          </a:bodyPr>
          <a:lstStyle>
            <a:lvl1pPr marL="342900" indent="-342900">
              <a:buFont typeface="Arial"/>
              <a:buChar char="•"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4721995" y="2976339"/>
            <a:ext cx="3964806" cy="950266"/>
          </a:xfrm>
        </p:spPr>
        <p:txBody>
          <a:bodyPr anchor="b">
            <a:noAutofit/>
          </a:bodyPr>
          <a:lstStyle>
            <a:lvl1pPr marL="0" indent="0"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>
          <a:xfrm>
            <a:off x="4721995" y="3928885"/>
            <a:ext cx="3964805" cy="2425185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1800" b="0">
                <a:solidFill>
                  <a:srgbClr val="000000"/>
                </a:solidFill>
              </a:defRPr>
            </a:lvl3pPr>
            <a:lvl4pPr marL="1371600" indent="0">
              <a:buNone/>
              <a:defRPr sz="1600" b="0">
                <a:solidFill>
                  <a:srgbClr val="000000"/>
                </a:solidFill>
              </a:defRPr>
            </a:lvl4pPr>
            <a:lvl5pPr marL="1828800" indent="0">
              <a:buNone/>
              <a:defRPr sz="1600" b="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139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28" y="3113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32A2F9-0565-9545-B436-DEA70DC2FC9C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EDD8E-658E-CC45-BAAA-7E9AAF88E8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914398" y="1482875"/>
            <a:ext cx="7366459" cy="1363652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914400" y="2846388"/>
            <a:ext cx="7366000" cy="350996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21093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954" y="3978243"/>
            <a:ext cx="6900333" cy="1063827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355" y="7880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32A2F9-0565-9545-B436-DEA70DC2FC9C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9355" y="7880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8355" y="7880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EDD8E-658E-CC45-BAAA-7E9AAF88E8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0954" y="5042070"/>
            <a:ext cx="3608010" cy="92975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707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32A2F9-0565-9545-B436-DEA70DC2FC9C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EDD8E-658E-CC45-BAAA-7E9AAF88E8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844563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61244"/>
            <a:ext cx="8229599" cy="5995105"/>
          </a:xfrm>
        </p:spPr>
        <p:txBody>
          <a:bodyPr>
            <a:normAutofit/>
          </a:bodyPr>
          <a:lstStyle>
            <a:lvl2pPr marL="457200" indent="0">
              <a:buNone/>
              <a:defRPr sz="2800" b="1"/>
            </a:lvl2pPr>
            <a:lvl3pPr>
              <a:defRPr sz="2800"/>
            </a:lvl3pPr>
            <a:lvl4pPr marL="1828800" indent="-457200">
              <a:buFont typeface="+mj-lt"/>
              <a:buAutoNum type="alphaUcPeriod"/>
              <a:defRPr sz="2400"/>
            </a:lvl4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1034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116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2613652"/>
            <a:ext cx="4605959" cy="274427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7200" y="5357925"/>
            <a:ext cx="8229600" cy="9984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5063159" y="2613651"/>
            <a:ext cx="3623641" cy="274427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817279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304798"/>
            <a:ext cx="8229600" cy="15366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1841489"/>
            <a:ext cx="4710899" cy="3151309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7200" y="4992799"/>
            <a:ext cx="8229600" cy="13635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5168099" y="1841489"/>
            <a:ext cx="3518701" cy="3151309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76289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7552" y="3280990"/>
            <a:ext cx="8416448" cy="2028127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b="1">
                <a:latin typeface="Arial"/>
                <a:cs typeface="Arial"/>
              </a:rPr>
              <a:t>Click to edit Master title style</a:t>
            </a:r>
            <a:endParaRPr lang="en-US" sz="4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588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74757"/>
            <a:ext cx="8229600" cy="3881593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1800" b="0">
                <a:solidFill>
                  <a:srgbClr val="000000"/>
                </a:solidFill>
              </a:defRPr>
            </a:lvl3pPr>
            <a:lvl4pPr marL="1371600" indent="0">
              <a:buNone/>
              <a:defRPr sz="1600" b="0">
                <a:solidFill>
                  <a:srgbClr val="000000"/>
                </a:solidFill>
              </a:defRPr>
            </a:lvl4pPr>
            <a:lvl5pPr marL="1828800" indent="0">
              <a:buNone/>
              <a:defRPr sz="1600" b="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143000"/>
            <a:ext cx="8229599" cy="1331757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0">
                <a:solidFill>
                  <a:srgbClr val="000000"/>
                </a:solidFill>
              </a:defRPr>
            </a:lvl2pPr>
            <a:lvl3pPr marL="914400" indent="0">
              <a:buNone/>
              <a:defRPr sz="2000" b="0">
                <a:solidFill>
                  <a:srgbClr val="000000"/>
                </a:solidFill>
              </a:defRPr>
            </a:lvl3pPr>
            <a:lvl4pPr marL="1371600" indent="0">
              <a:buNone/>
              <a:defRPr sz="2000" b="0">
                <a:solidFill>
                  <a:srgbClr val="000000"/>
                </a:solidFill>
              </a:defRPr>
            </a:lvl4pPr>
            <a:lvl5pPr marL="1828800" indent="0">
              <a:buNone/>
              <a:defRPr sz="2000" b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079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696"/>
            <a:ext cx="8252178" cy="104136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85541"/>
            <a:ext cx="4137378" cy="4670808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94578" y="1685541"/>
            <a:ext cx="4092222" cy="4671339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260798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36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Intr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9645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hor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89" y="1575929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8489" y="6965950"/>
            <a:ext cx="2133600" cy="365125"/>
          </a:xfrm>
          <a:prstGeom prst="rect">
            <a:avLst/>
          </a:prstGeom>
        </p:spPr>
        <p:txBody>
          <a:bodyPr/>
          <a:lstStyle/>
          <a:p>
            <a:fld id="{B832A2F9-0565-9545-B436-DEA70DC2FC9C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5489" y="69659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4489" y="69659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EDD8E-658E-CC45-BAAA-7E9AAF88E8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35289" y="2755618"/>
            <a:ext cx="6648450" cy="2798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159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957"/>
            <a:ext cx="8229600" cy="104136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90133"/>
            <a:ext cx="8229600" cy="4786489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4024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927"/>
            <a:ext cx="8229600" cy="118812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93050"/>
            <a:ext cx="8229600" cy="1148678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" y="2641728"/>
            <a:ext cx="8229600" cy="3714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8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512"/>
            <a:ext cx="82296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473129"/>
            <a:ext cx="8229600" cy="7302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2216995"/>
            <a:ext cx="4199559" cy="3365595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7200" y="5582591"/>
            <a:ext cx="8229600" cy="77375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656759" y="2216996"/>
            <a:ext cx="4030042" cy="3365594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3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28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8489"/>
            <a:ext cx="3945467" cy="1174725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57199" y="3019660"/>
            <a:ext cx="3945467" cy="289571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7"/>
          </p:nvPr>
        </p:nvSpPr>
        <p:spPr>
          <a:xfrm>
            <a:off x="4741333" y="1738489"/>
            <a:ext cx="3945467" cy="1174725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741332" y="3019660"/>
            <a:ext cx="3945467" cy="289571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2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512"/>
            <a:ext cx="82296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473129"/>
            <a:ext cx="8229600" cy="1121574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48641" y="2594703"/>
            <a:ext cx="4199559" cy="356362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648200" y="2608320"/>
            <a:ext cx="4030042" cy="3550004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90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51" r:id="rId21"/>
    <p:sldLayoutId id="2147483752" r:id="rId22"/>
    <p:sldLayoutId id="2147483753" r:id="rId23"/>
    <p:sldLayoutId id="2147483754" r:id="rId24"/>
    <p:sldLayoutId id="2147483755" r:id="rId25"/>
    <p:sldLayoutId id="2147483756" r:id="rId26"/>
    <p:sldLayoutId id="2147483757" r:id="rId27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E700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0000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gssgreenninja.org/Green_Ninja_Show/24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8000"/>
                </a:solidFill>
              </a:rPr>
              <a:t>Message from Green Ninja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606" y="1478592"/>
            <a:ext cx="4555485" cy="52990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Hello Team! 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In this year at </a:t>
            </a:r>
            <a:r>
              <a:rPr lang="en-US" sz="1600" dirty="0" smtClean="0"/>
              <a:t>Green Ninja, </a:t>
            </a:r>
            <a:r>
              <a:rPr lang="en-US" sz="1600" dirty="0"/>
              <a:t>your mission is to design a more sustainable future</a:t>
            </a:r>
            <a:r>
              <a:rPr lang="en-US" sz="1600" dirty="0" smtClean="0"/>
              <a:t>. </a:t>
            </a:r>
            <a:r>
              <a:rPr lang="en-US" sz="1600" dirty="0"/>
              <a:t>To make progress, we need to study both the past and present, so that we can understand how to create the kind of future we all want. In this </a:t>
            </a:r>
            <a:r>
              <a:rPr lang="en-US" sz="1600" dirty="0" smtClean="0"/>
              <a:t>first unit</a:t>
            </a:r>
            <a:r>
              <a:rPr lang="en-US" sz="1600" dirty="0"/>
              <a:t>, </a:t>
            </a:r>
            <a:r>
              <a:rPr lang="en-US" sz="1600" dirty="0" smtClean="0"/>
              <a:t>we’ll </a:t>
            </a:r>
            <a:r>
              <a:rPr lang="en-US" sz="1600" dirty="0"/>
              <a:t>explore the effects of Earth’s place in the solar system, how long the Earth has been around, and </a:t>
            </a:r>
            <a:r>
              <a:rPr lang="en-US" sz="1600" smtClean="0"/>
              <a:t>then </a:t>
            </a:r>
            <a:r>
              <a:rPr lang="en-US" sz="1600" smtClean="0"/>
              <a:t>at </a:t>
            </a:r>
            <a:r>
              <a:rPr lang="en-US" sz="1600" dirty="0" smtClean="0"/>
              <a:t>the end, look forward to what the Earth might look like in the future.  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Oh </a:t>
            </a:r>
            <a:r>
              <a:rPr lang="mr-IN" sz="1600" dirty="0" smtClean="0"/>
              <a:t>–</a:t>
            </a:r>
            <a:r>
              <a:rPr lang="en-US" sz="1600" dirty="0" smtClean="0"/>
              <a:t> and one more thing.  This year we are going to train you to develop a new special power.  The power to code!  As you develop and refine your programming skills, you’ll be able to do amazing things that can change the world.  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Let’s get started with this </a:t>
            </a:r>
            <a:r>
              <a:rPr lang="en-US" sz="1600" dirty="0">
                <a:hlinkClick r:id="rId3"/>
              </a:rPr>
              <a:t>video</a:t>
            </a:r>
            <a:r>
              <a:rPr lang="en-US" sz="1600" dirty="0"/>
              <a:t>!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– Green Ninja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0317" y="2054161"/>
            <a:ext cx="3059224" cy="3059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57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N Template " id="{2099AF72-7C66-EA41-991B-DBFCA1F4D149}" vid="{E4B34D78-6278-4C47-A81E-0755FB3FEB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GN Template </Template>
  <TotalTime>5771</TotalTime>
  <Words>185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4_Office Theme</vt:lpstr>
      <vt:lpstr>Message from Green Ninja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Eugene Cordero</cp:lastModifiedBy>
  <cp:revision>83</cp:revision>
  <dcterms:created xsi:type="dcterms:W3CDTF">2017-06-05T23:28:58Z</dcterms:created>
  <dcterms:modified xsi:type="dcterms:W3CDTF">2018-05-03T22:30:40Z</dcterms:modified>
</cp:coreProperties>
</file>