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9"/>
  </p:notesMasterIdLst>
  <p:sldIdLst>
    <p:sldId id="303" r:id="rId2"/>
    <p:sldId id="304" r:id="rId3"/>
    <p:sldId id="305" r:id="rId4"/>
    <p:sldId id="306" r:id="rId5"/>
    <p:sldId id="307" r:id="rId6"/>
    <p:sldId id="308" r:id="rId7"/>
    <p:sldId id="309"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2"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001"/>
    <a:srgbClr val="FFFFFF"/>
    <a:srgbClr val="0F70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47" autoAdjust="0"/>
    <p:restoredTop sz="80858" autoAdjust="0"/>
  </p:normalViewPr>
  <p:slideViewPr>
    <p:cSldViewPr snapToGrid="0" snapToObjects="1">
      <p:cViewPr varScale="1">
        <p:scale>
          <a:sx n="114" d="100"/>
          <a:sy n="114" d="100"/>
        </p:scale>
        <p:origin x="184" y="1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91"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C7680-2EF0-F14C-AAE7-95CC23049BFA}" type="datetimeFigureOut">
              <a:rPr lang="en-US" smtClean="0"/>
              <a:t>5/3/18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813AB-2925-D943-866B-CA3706445922}" type="slidenum">
              <a:rPr lang="en-US" smtClean="0"/>
              <a:t>‹#›</a:t>
            </a:fld>
            <a:endParaRPr lang="en-US"/>
          </a:p>
        </p:txBody>
      </p:sp>
    </p:spTree>
    <p:extLst>
      <p:ext uri="{BB962C8B-B14F-4D97-AF65-F5344CB8AC3E}">
        <p14:creationId xmlns:p14="http://schemas.microsoft.com/office/powerpoint/2010/main" val="201087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1</a:t>
            </a:fld>
            <a:endParaRPr lang="en-US"/>
          </a:p>
        </p:txBody>
      </p:sp>
    </p:spTree>
    <p:extLst>
      <p:ext uri="{BB962C8B-B14F-4D97-AF65-F5344CB8AC3E}">
        <p14:creationId xmlns:p14="http://schemas.microsoft.com/office/powerpoint/2010/main" val="1446385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Earth from Space Graphic Organizer worksheet Lesson 9.2a-earth-from-space-graphic-organizer.pdf and use the graphic to highlight where the class is in the unit storyline.  </a:t>
            </a:r>
          </a:p>
          <a:p>
            <a:endParaRPr lang="en-US" dirty="0"/>
          </a:p>
          <a:p>
            <a:r>
              <a:rPr lang="en-US" dirty="0"/>
              <a:t>Here is the overview of the storyline: </a:t>
            </a:r>
            <a:r>
              <a:rPr lang="en-US" sz="1200" kern="1200" dirty="0">
                <a:solidFill>
                  <a:schemeClr val="tx1"/>
                </a:solidFill>
                <a:effectLst/>
                <a:latin typeface="+mn-lt"/>
                <a:ea typeface="+mn-ea"/>
                <a:cs typeface="+mn-cs"/>
              </a:rPr>
              <a:t>The planet is a big place, and one of the best ways to monitor the state of our planet is by using satellites. Our goal for this unit is to describe the environmental conditions of earth using satellite technology and then offer possible solutions to particular problems.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You’ve used the concept of ecological footprint to study how different countries consume different amounts of resources.  Now we are in the middle of learning about satellites, the data they collect and how satellites utilize waves to transmit</a:t>
            </a:r>
            <a:r>
              <a:rPr lang="en-US" sz="1200" kern="1200">
                <a:solidFill>
                  <a:schemeClr val="tx1"/>
                </a:solidFill>
                <a:effectLst/>
                <a:latin typeface="+mn-lt"/>
                <a:ea typeface="+mn-ea"/>
                <a:cs typeface="+mn-cs"/>
              </a:rPr>
              <a:t>, collect </a:t>
            </a:r>
            <a:r>
              <a:rPr lang="en-US" sz="1200" kern="1200" dirty="0">
                <a:solidFill>
                  <a:schemeClr val="tx1"/>
                </a:solidFill>
                <a:effectLst/>
                <a:latin typeface="+mn-lt"/>
                <a:ea typeface="+mn-ea"/>
                <a:cs typeface="+mn-cs"/>
              </a:rPr>
              <a:t>and receive information. Then you’ll apply satellite technology to investigate a study location and document change caused by humans and offer possible solutions to lessen </a:t>
            </a:r>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2</a:t>
            </a:fld>
            <a:endParaRPr lang="en-US"/>
          </a:p>
        </p:txBody>
      </p:sp>
    </p:spTree>
    <p:extLst>
      <p:ext uri="{BB962C8B-B14F-4D97-AF65-F5344CB8AC3E}">
        <p14:creationId xmlns:p14="http://schemas.microsoft.com/office/powerpoint/2010/main" val="195860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them of the major ideas/phenomena.</a:t>
            </a:r>
          </a:p>
        </p:txBody>
      </p:sp>
      <p:sp>
        <p:nvSpPr>
          <p:cNvPr id="4" name="Slide Number Placeholder 3"/>
          <p:cNvSpPr>
            <a:spLocks noGrp="1"/>
          </p:cNvSpPr>
          <p:nvPr>
            <p:ph type="sldNum" sz="quarter" idx="10"/>
          </p:nvPr>
        </p:nvSpPr>
        <p:spPr/>
        <p:txBody>
          <a:bodyPr/>
          <a:lstStyle/>
          <a:p>
            <a:fld id="{D11813AB-2925-D943-866B-CA3706445922}" type="slidenum">
              <a:rPr lang="en-US" smtClean="0"/>
              <a:t>3</a:t>
            </a:fld>
            <a:endParaRPr lang="en-US"/>
          </a:p>
        </p:txBody>
      </p:sp>
    </p:spTree>
    <p:extLst>
      <p:ext uri="{BB962C8B-B14F-4D97-AF65-F5344CB8AC3E}">
        <p14:creationId xmlns:p14="http://schemas.microsoft.com/office/powerpoint/2010/main" val="513273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1813AB-2925-D943-866B-CA3706445922}" type="slidenum">
              <a:rPr lang="en-US" smtClean="0"/>
              <a:t>4</a:t>
            </a:fld>
            <a:endParaRPr lang="en-US"/>
          </a:p>
        </p:txBody>
      </p:sp>
    </p:spTree>
    <p:extLst>
      <p:ext uri="{BB962C8B-B14F-4D97-AF65-F5344CB8AC3E}">
        <p14:creationId xmlns:p14="http://schemas.microsoft.com/office/powerpoint/2010/main" val="31939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a minute or two to silently examine this diagram. Pose the questions: </a:t>
            </a:r>
            <a:r>
              <a:rPr lang="en-US" i="1" dirty="0"/>
              <a:t>What does this diagram show? What do you wonder? </a:t>
            </a:r>
            <a:r>
              <a:rPr lang="en-US" dirty="0"/>
              <a:t>Have students think-pair-share and then solicit student ideas.</a:t>
            </a:r>
          </a:p>
          <a:p>
            <a:endParaRPr lang="en-US" dirty="0"/>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5</a:t>
            </a:fld>
            <a:endParaRPr lang="en-US"/>
          </a:p>
        </p:txBody>
      </p:sp>
    </p:spTree>
    <p:extLst>
      <p:ext uri="{BB962C8B-B14F-4D97-AF65-F5344CB8AC3E}">
        <p14:creationId xmlns:p14="http://schemas.microsoft.com/office/powerpoint/2010/main" val="838046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they will be investigating these concepts in the next few lessons.</a:t>
            </a:r>
          </a:p>
        </p:txBody>
      </p:sp>
      <p:sp>
        <p:nvSpPr>
          <p:cNvPr id="4" name="Slide Number Placeholder 3"/>
          <p:cNvSpPr>
            <a:spLocks noGrp="1"/>
          </p:cNvSpPr>
          <p:nvPr>
            <p:ph type="sldNum" sz="quarter" idx="10"/>
          </p:nvPr>
        </p:nvSpPr>
        <p:spPr/>
        <p:txBody>
          <a:bodyPr/>
          <a:lstStyle/>
          <a:p>
            <a:fld id="{D11813AB-2925-D943-866B-CA3706445922}" type="slidenum">
              <a:rPr lang="en-US" smtClean="0"/>
              <a:t>6</a:t>
            </a:fld>
            <a:endParaRPr lang="en-US"/>
          </a:p>
        </p:txBody>
      </p:sp>
    </p:spTree>
    <p:extLst>
      <p:ext uri="{BB962C8B-B14F-4D97-AF65-F5344CB8AC3E}">
        <p14:creationId xmlns:p14="http://schemas.microsoft.com/office/powerpoint/2010/main" val="3204068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next few lessons, students will need to distinguish between mechanical waves and electromagnetic radiation. </a:t>
            </a:r>
            <a:r>
              <a:rPr lang="en-US" dirty="0" smtClean="0"/>
              <a:t>  This is really a big concept, so</a:t>
            </a:r>
            <a:r>
              <a:rPr lang="en-US" baseline="0" dirty="0" smtClean="0"/>
              <a:t> we’ll need to </a:t>
            </a:r>
            <a:r>
              <a:rPr lang="en-US" baseline="0" smtClean="0"/>
              <a:t>come back to this many times. </a:t>
            </a:r>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7</a:t>
            </a:fld>
            <a:endParaRPr lang="en-US"/>
          </a:p>
        </p:txBody>
      </p:sp>
    </p:spTree>
    <p:extLst>
      <p:ext uri="{BB962C8B-B14F-4D97-AF65-F5344CB8AC3E}">
        <p14:creationId xmlns:p14="http://schemas.microsoft.com/office/powerpoint/2010/main" val="186762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titl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8" name="Title 1"/>
          <p:cNvSpPr>
            <a:spLocks noGrp="1"/>
          </p:cNvSpPr>
          <p:nvPr>
            <p:ph type="title" hasCustomPrompt="1"/>
          </p:nvPr>
        </p:nvSpPr>
        <p:spPr>
          <a:xfrm>
            <a:off x="727552" y="3280990"/>
            <a:ext cx="8416448" cy="2028127"/>
          </a:xfrm>
          <a:solidFill>
            <a:schemeClr val="bg1">
              <a:alpha val="70000"/>
            </a:schemeClr>
          </a:solidFill>
        </p:spPr>
        <p:txBody>
          <a:bodyPr>
            <a:normAutofit/>
          </a:bodyPr>
          <a:lstStyle>
            <a:lvl1pPr>
              <a:defRPr sz="4000" baseline="0"/>
            </a:lvl1pPr>
          </a:lstStyle>
          <a:p>
            <a:pPr algn="l"/>
            <a:r>
              <a:rPr lang="en-US" sz="4000" b="1" dirty="0">
                <a:latin typeface="Arial"/>
                <a:cs typeface="Arial"/>
              </a:rPr>
              <a:t> </a:t>
            </a:r>
          </a:p>
        </p:txBody>
      </p:sp>
      <p:sp>
        <p:nvSpPr>
          <p:cNvPr id="10" name="Text Placeholder 6"/>
          <p:cNvSpPr>
            <a:spLocks noGrp="1"/>
          </p:cNvSpPr>
          <p:nvPr>
            <p:ph type="body" sz="quarter" idx="13"/>
          </p:nvPr>
        </p:nvSpPr>
        <p:spPr>
          <a:xfrm>
            <a:off x="727549" y="4573694"/>
            <a:ext cx="4363562" cy="929752"/>
          </a:xfrm>
        </p:spPr>
        <p:txBody>
          <a:bodyPr/>
          <a:lstStyle>
            <a:lvl1pPr marL="0" indent="0">
              <a:buNone/>
              <a:defRPr sz="2400">
                <a:solidFill>
                  <a:schemeClr val="bg1">
                    <a:lumMod val="50000"/>
                  </a:schemeClr>
                </a:solidFill>
              </a:defRPr>
            </a:lvl1pPr>
          </a:lstStyle>
          <a:p>
            <a:pPr lvl="0"/>
            <a:r>
              <a:rPr lang="en-US" dirty="0"/>
              <a:t>Click to edit Master text styles</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812800" y="1447800"/>
            <a:ext cx="7518399" cy="4908549"/>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0"/>
          </p:nvPr>
        </p:nvSpPr>
        <p:spPr>
          <a:xfrm>
            <a:off x="1422401" y="1922009"/>
            <a:ext cx="6926263" cy="4616450"/>
          </a:xfrm>
        </p:spPr>
        <p:txBody>
          <a:bodyPr/>
          <a:lstStyle/>
          <a:p>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4160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457200" y="1447801"/>
            <a:ext cx="8229600" cy="15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1663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557867"/>
            <a:ext cx="8229599" cy="1343377"/>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457202" y="3081720"/>
            <a:ext cx="2667000" cy="2766236"/>
          </a:xfrm>
        </p:spPr>
        <p:txBody>
          <a:bodyPr/>
          <a:lstStyle>
            <a:lvl1pPr marL="0" indent="0">
              <a:buNone/>
              <a:defRPr/>
            </a:lvl1pPr>
          </a:lstStyle>
          <a:p>
            <a:r>
              <a:rPr lang="en-US"/>
              <a:t>Drag picture to placeholder or click icon to add</a:t>
            </a:r>
            <a:endParaRPr lang="en-US" dirty="0"/>
          </a:p>
        </p:txBody>
      </p:sp>
      <p:sp>
        <p:nvSpPr>
          <p:cNvPr id="16" name="Picture Placeholder 7"/>
          <p:cNvSpPr>
            <a:spLocks noGrp="1"/>
          </p:cNvSpPr>
          <p:nvPr>
            <p:ph type="pic" sz="quarter" idx="14"/>
          </p:nvPr>
        </p:nvSpPr>
        <p:spPr>
          <a:xfrm>
            <a:off x="3238501" y="3081720"/>
            <a:ext cx="2667000" cy="2766236"/>
          </a:xfrm>
        </p:spPr>
        <p:txBody>
          <a:bodyPr/>
          <a:lstStyle>
            <a:lvl1pPr marL="0" indent="0">
              <a:buNone/>
              <a:defRPr/>
            </a:lvl1pPr>
          </a:lstStyle>
          <a:p>
            <a:r>
              <a:rPr lang="en-US"/>
              <a:t>Drag picture to placeholder or click icon to add</a:t>
            </a:r>
            <a:endParaRPr lang="en-US" dirty="0"/>
          </a:p>
        </p:txBody>
      </p:sp>
      <p:sp>
        <p:nvSpPr>
          <p:cNvPr id="17" name="Picture Placeholder 7"/>
          <p:cNvSpPr>
            <a:spLocks noGrp="1"/>
          </p:cNvSpPr>
          <p:nvPr>
            <p:ph type="pic" sz="quarter" idx="15"/>
          </p:nvPr>
        </p:nvSpPr>
        <p:spPr>
          <a:xfrm>
            <a:off x="6019800" y="3081720"/>
            <a:ext cx="2667000" cy="2766236"/>
          </a:xfrm>
        </p:spPr>
        <p:txBody>
          <a:bodyPr/>
          <a:lstStyle>
            <a:lvl1pPr marL="0" indent="0">
              <a:buNone/>
              <a:defRPr/>
            </a:lvl1pPr>
          </a:lstStyle>
          <a:p>
            <a:r>
              <a:rPr lang="en-US"/>
              <a:t>Drag picture to placeholder or click icon to add</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13299"/>
            <a:ext cx="4648889" cy="1425523"/>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199" y="1738822"/>
            <a:ext cx="4648889"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
        <p:nvSpPr>
          <p:cNvPr id="7" name="Content Placeholder 2"/>
          <p:cNvSpPr>
            <a:spLocks noGrp="1"/>
          </p:cNvSpPr>
          <p:nvPr>
            <p:ph idx="13" hasCustomPrompt="1"/>
          </p:nvPr>
        </p:nvSpPr>
        <p:spPr>
          <a:xfrm>
            <a:off x="5147058" y="1738822"/>
            <a:ext cx="3539741"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0238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629645"/>
            <a:ext cx="8229599" cy="795720"/>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553962" y="2930164"/>
            <a:ext cx="1841612" cy="2310734"/>
          </a:xfrm>
        </p:spPr>
        <p:txBody>
          <a:bodyPr/>
          <a:lstStyle>
            <a:lvl1pPr marL="0" indent="0">
              <a:buNone/>
              <a:defRPr/>
            </a:lvl1pPr>
          </a:lstStyle>
          <a:p>
            <a:r>
              <a:rPr lang="en-US" dirty="0"/>
              <a:t>Drag picture to placeholder or click icon to add</a:t>
            </a:r>
          </a:p>
        </p:txBody>
      </p:sp>
      <p:sp>
        <p:nvSpPr>
          <p:cNvPr id="12" name="Picture Placeholder 7"/>
          <p:cNvSpPr>
            <a:spLocks noGrp="1"/>
          </p:cNvSpPr>
          <p:nvPr>
            <p:ph type="pic" sz="quarter" idx="14"/>
          </p:nvPr>
        </p:nvSpPr>
        <p:spPr>
          <a:xfrm>
            <a:off x="2590800" y="2930164"/>
            <a:ext cx="1841612" cy="2310734"/>
          </a:xfrm>
        </p:spPr>
        <p:txBody>
          <a:bodyPr/>
          <a:lstStyle>
            <a:lvl1pPr marL="0" indent="0">
              <a:buNone/>
              <a:defRPr/>
            </a:lvl1pPr>
          </a:lstStyle>
          <a:p>
            <a:r>
              <a:rPr lang="en-US"/>
              <a:t>Drag picture to placeholder or click icon to add</a:t>
            </a:r>
            <a:endParaRPr lang="en-US" dirty="0"/>
          </a:p>
        </p:txBody>
      </p:sp>
      <p:sp>
        <p:nvSpPr>
          <p:cNvPr id="13" name="Picture Placeholder 7"/>
          <p:cNvSpPr>
            <a:spLocks noGrp="1"/>
          </p:cNvSpPr>
          <p:nvPr>
            <p:ph type="pic" sz="quarter" idx="15"/>
          </p:nvPr>
        </p:nvSpPr>
        <p:spPr>
          <a:xfrm>
            <a:off x="4627638" y="2930164"/>
            <a:ext cx="1841612" cy="2310734"/>
          </a:xfrm>
        </p:spPr>
        <p:txBody>
          <a:bodyPr/>
          <a:lstStyle>
            <a:lvl1pPr marL="0" indent="0">
              <a:buNone/>
              <a:defRPr/>
            </a:lvl1pPr>
          </a:lstStyle>
          <a:p>
            <a:r>
              <a:rPr lang="en-US"/>
              <a:t>Drag picture to placeholder or click icon to add</a:t>
            </a:r>
            <a:endParaRPr lang="en-US" dirty="0"/>
          </a:p>
        </p:txBody>
      </p:sp>
      <p:sp>
        <p:nvSpPr>
          <p:cNvPr id="14" name="Picture Placeholder 7"/>
          <p:cNvSpPr>
            <a:spLocks noGrp="1"/>
          </p:cNvSpPr>
          <p:nvPr>
            <p:ph type="pic" sz="quarter" idx="16"/>
          </p:nvPr>
        </p:nvSpPr>
        <p:spPr>
          <a:xfrm>
            <a:off x="6679036" y="2936506"/>
            <a:ext cx="1841612" cy="2310734"/>
          </a:xfrm>
        </p:spPr>
        <p:txBody>
          <a:bodyPr/>
          <a:lstStyle>
            <a:lvl1pPr marL="0" indent="0">
              <a:buNone/>
              <a:defRPr/>
            </a:lvl1pPr>
          </a:lstStyle>
          <a:p>
            <a:r>
              <a:rPr lang="en-US"/>
              <a:t>Drag picture to placeholder or click icon to add</a:t>
            </a:r>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17"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18"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2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1352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974059"/>
            <a:ext cx="3964806" cy="95254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926605"/>
            <a:ext cx="3964805" cy="242746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5/3/18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762365" y="1576470"/>
            <a:ext cx="7619270" cy="1277647"/>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12" name="Text Placeholder 2"/>
          <p:cNvSpPr>
            <a:spLocks noGrp="1"/>
          </p:cNvSpPr>
          <p:nvPr>
            <p:ph type="body" idx="14"/>
          </p:nvPr>
        </p:nvSpPr>
        <p:spPr>
          <a:xfrm>
            <a:off x="4721995" y="2976339"/>
            <a:ext cx="3964806" cy="95026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5"/>
          </p:nvPr>
        </p:nvSpPr>
        <p:spPr>
          <a:xfrm>
            <a:off x="4721995" y="3928885"/>
            <a:ext cx="3964805" cy="242518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82828" y="311347"/>
            <a:ext cx="8229600" cy="1143000"/>
          </a:xfrm>
        </p:spPr>
        <p:txBody>
          <a:bodyPr/>
          <a:lstStyle>
            <a:lvl1pPr>
              <a:defRPr/>
            </a:lvl1pPr>
          </a:lstStyle>
          <a:p>
            <a:r>
              <a:rPr lang="en-US"/>
              <a:t>Click to edit Master title style</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5/3/18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914398" y="1482875"/>
            <a:ext cx="7366459" cy="1363652"/>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4"/>
          </p:nvPr>
        </p:nvSpPr>
        <p:spPr>
          <a:xfrm>
            <a:off x="914400" y="2846388"/>
            <a:ext cx="7366000" cy="3509962"/>
          </a:xfrm>
        </p:spPr>
        <p:txBody>
          <a:bodyPr/>
          <a:lstStyle/>
          <a:p>
            <a:r>
              <a:rPr lang="en-US"/>
              <a:t>Drag picture to placeholder or click icon to add</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
    <p:spTree>
      <p:nvGrpSpPr>
        <p:cNvPr id="1" name=""/>
        <p:cNvGrpSpPr/>
        <p:nvPr/>
      </p:nvGrpSpPr>
      <p:grpSpPr>
        <a:xfrm>
          <a:off x="0" y="0"/>
          <a:ext cx="0" cy="0"/>
          <a:chOff x="0" y="0"/>
          <a:chExt cx="0" cy="0"/>
        </a:xfrm>
      </p:grpSpPr>
      <p:sp>
        <p:nvSpPr>
          <p:cNvPr id="2" name="Title 1"/>
          <p:cNvSpPr>
            <a:spLocks noGrp="1"/>
          </p:cNvSpPr>
          <p:nvPr>
            <p:ph type="ctrTitle"/>
          </p:nvPr>
        </p:nvSpPr>
        <p:spPr>
          <a:xfrm>
            <a:off x="730954" y="3978243"/>
            <a:ext cx="6900333" cy="1063827"/>
          </a:xfrm>
        </p:spPr>
        <p:txBody>
          <a:bodyPr>
            <a:noAutofit/>
          </a:bodyPr>
          <a:lstStyle>
            <a:lvl1pPr>
              <a:defRPr sz="4000"/>
            </a:lvl1pPr>
          </a:lstStyle>
          <a:p>
            <a:r>
              <a:rPr lang="en-US"/>
              <a:t>Click to edit Master title style</a:t>
            </a:r>
            <a:endParaRPr lang="en-US" dirty="0"/>
          </a:p>
        </p:txBody>
      </p:sp>
      <p:sp>
        <p:nvSpPr>
          <p:cNvPr id="4" name="Date Placeholder 3"/>
          <p:cNvSpPr>
            <a:spLocks noGrp="1"/>
          </p:cNvSpPr>
          <p:nvPr>
            <p:ph type="dt" sz="half" idx="10"/>
          </p:nvPr>
        </p:nvSpPr>
        <p:spPr>
          <a:xfrm>
            <a:off x="502355" y="7880350"/>
            <a:ext cx="2133600" cy="365125"/>
          </a:xfrm>
          <a:prstGeom prst="rect">
            <a:avLst/>
          </a:prstGeom>
        </p:spPr>
        <p:txBody>
          <a:bodyPr/>
          <a:lstStyle/>
          <a:p>
            <a:fld id="{B832A2F9-0565-9545-B436-DEA70DC2FC9C}" type="datetimeFigureOut">
              <a:rPr lang="en-US" smtClean="0"/>
              <a:t>5/3/18</a:t>
            </a:fld>
            <a:endParaRPr lang="en-US"/>
          </a:p>
        </p:txBody>
      </p:sp>
      <p:sp>
        <p:nvSpPr>
          <p:cNvPr id="5" name="Footer Placeholder 4"/>
          <p:cNvSpPr>
            <a:spLocks noGrp="1"/>
          </p:cNvSpPr>
          <p:nvPr>
            <p:ph type="ftr" sz="quarter" idx="11"/>
          </p:nvPr>
        </p:nvSpPr>
        <p:spPr>
          <a:xfrm>
            <a:off x="3169355" y="7880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98355" y="7880350"/>
            <a:ext cx="2133600" cy="365125"/>
          </a:xfrm>
          <a:prstGeom prst="rect">
            <a:avLst/>
          </a:prstGeom>
        </p:spPr>
        <p:txBody>
          <a:bodyPr/>
          <a:lstStyle/>
          <a:p>
            <a:fld id="{524EDD8E-658E-CC45-BAAA-7E9AAF88E836}" type="slidenum">
              <a:rPr lang="en-US" smtClean="0"/>
              <a:t>‹#›</a:t>
            </a:fld>
            <a:endParaRPr lang="en-US"/>
          </a:p>
        </p:txBody>
      </p:sp>
      <p:sp>
        <p:nvSpPr>
          <p:cNvPr id="7" name="Text Placeholder 6"/>
          <p:cNvSpPr>
            <a:spLocks noGrp="1"/>
          </p:cNvSpPr>
          <p:nvPr>
            <p:ph type="body" sz="quarter" idx="13"/>
          </p:nvPr>
        </p:nvSpPr>
        <p:spPr>
          <a:xfrm>
            <a:off x="730954" y="5042070"/>
            <a:ext cx="3608010" cy="929752"/>
          </a:xfrm>
        </p:spPr>
        <p:txBody>
          <a:bodyPr/>
          <a:lstStyle>
            <a:lvl1pPr marL="0" indent="0">
              <a:buNone/>
              <a:defRPr sz="2400">
                <a:solidFill>
                  <a:schemeClr val="bg1">
                    <a:lumMod val="50000"/>
                  </a:schemeClr>
                </a:solidFill>
              </a:defRPr>
            </a:lvl1pPr>
          </a:lstStyle>
          <a:p>
            <a:pPr lvl="0"/>
            <a:r>
              <a:rPr lang="en-US"/>
              <a:t>Click to edit Master text styles</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5/3/18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7" name="Picture Placeholder 6"/>
          <p:cNvSpPr>
            <a:spLocks noGrp="1"/>
          </p:cNvSpPr>
          <p:nvPr>
            <p:ph type="pic" sz="quarter" idx="13"/>
          </p:nvPr>
        </p:nvSpPr>
        <p:spPr>
          <a:xfrm>
            <a:off x="0" y="0"/>
            <a:ext cx="9144000" cy="6858000"/>
          </a:xfrm>
        </p:spPr>
        <p:txBody>
          <a:bodyPr/>
          <a:lstStyle/>
          <a:p>
            <a:r>
              <a:rPr lang="en-US"/>
              <a:t>Drag picture to placeholder or click icon to add</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57200" y="361244"/>
            <a:ext cx="8229599" cy="5995105"/>
          </a:xfrm>
        </p:spPr>
        <p:txBody>
          <a:bodyPr>
            <a:normAutofit/>
          </a:bodyPr>
          <a:lstStyle>
            <a:lvl2pPr marL="457200" indent="0">
              <a:buNone/>
              <a:defRPr sz="2800" b="1"/>
            </a:lvl2pPr>
            <a:lvl3pPr>
              <a:defRPr sz="2800"/>
            </a:lvl3pPr>
            <a:lvl4pPr marL="1828800" indent="-457200">
              <a:buFont typeface="+mj-lt"/>
              <a:buAutoNum type="alphaUcPeriod"/>
              <a:defRPr sz="2400"/>
            </a:lvl4pPr>
          </a:lstStyle>
          <a:p>
            <a:pPr lvl="1"/>
            <a:r>
              <a:rPr lang="en-US" dirty="0"/>
              <a:t>Second level</a:t>
            </a:r>
          </a:p>
          <a:p>
            <a:pPr lvl="2"/>
            <a:r>
              <a:rPr lang="en-US" dirty="0"/>
              <a:t>Third level</a:t>
            </a:r>
          </a:p>
          <a:p>
            <a:pPr lvl="3"/>
            <a:r>
              <a:rPr lang="en-US" dirty="0"/>
              <a:t>Fourth level</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304798"/>
            <a:ext cx="8229600" cy="1536691"/>
          </a:xfrm>
        </p:spPr>
        <p:txBody>
          <a:bodyPr/>
          <a:lstStyle>
            <a:lvl1pPr marL="0" indent="0">
              <a:buNone/>
              <a:defRPr/>
            </a:lvl1pPr>
          </a:lstStyle>
          <a:p>
            <a:pPr lvl="0"/>
            <a:r>
              <a:rPr lang="en-US"/>
              <a:t>Click to edit Master text styles</a:t>
            </a:r>
          </a:p>
        </p:txBody>
      </p:sp>
      <p:sp>
        <p:nvSpPr>
          <p:cNvPr id="9" name="Text Placeholder 8"/>
          <p:cNvSpPr>
            <a:spLocks noGrp="1"/>
          </p:cNvSpPr>
          <p:nvPr>
            <p:ph type="body" sz="quarter" idx="14"/>
          </p:nvPr>
        </p:nvSpPr>
        <p:spPr>
          <a:xfrm>
            <a:off x="457200" y="1841489"/>
            <a:ext cx="4710899" cy="3151309"/>
          </a:xfrm>
        </p:spPr>
        <p:txBody>
          <a:bodyPr/>
          <a:lstStyle>
            <a:lvl1pPr marL="0" indent="0">
              <a:buNone/>
              <a:defRPr/>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4992799"/>
            <a:ext cx="8229600" cy="1363551"/>
          </a:xfrm>
        </p:spPr>
        <p:txBody>
          <a:bodyPr/>
          <a:lstStyle>
            <a:lvl1pPr marL="0" indent="0">
              <a:buNone/>
              <a:defRPr/>
            </a:lvl1pPr>
          </a:lstStyle>
          <a:p>
            <a:pPr lvl="0"/>
            <a:r>
              <a:rPr lang="en-US"/>
              <a:t>Click to edit Master text styles</a:t>
            </a:r>
          </a:p>
        </p:txBody>
      </p:sp>
      <p:sp>
        <p:nvSpPr>
          <p:cNvPr id="12" name="Picture Placeholder 11"/>
          <p:cNvSpPr>
            <a:spLocks noGrp="1"/>
          </p:cNvSpPr>
          <p:nvPr>
            <p:ph type="pic" sz="quarter" idx="16"/>
          </p:nvPr>
        </p:nvSpPr>
        <p:spPr>
          <a:xfrm>
            <a:off x="5168099" y="1841489"/>
            <a:ext cx="3518701" cy="3151309"/>
          </a:xfrm>
        </p:spPr>
        <p:txBody>
          <a:bodyPr/>
          <a:lstStyle/>
          <a:p>
            <a:r>
              <a:rPr lang="en-US" dirty="0"/>
              <a:t>Drag picture to placeholder or click icon to add</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Intro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99645"/>
            <a:ext cx="8229600" cy="11430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9527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hor text ">
    <p:spTree>
      <p:nvGrpSpPr>
        <p:cNvPr id="1" name=""/>
        <p:cNvGrpSpPr/>
        <p:nvPr/>
      </p:nvGrpSpPr>
      <p:grpSpPr>
        <a:xfrm>
          <a:off x="0" y="0"/>
          <a:ext cx="0" cy="0"/>
          <a:chOff x="0" y="0"/>
          <a:chExt cx="0" cy="0"/>
        </a:xfrm>
      </p:grpSpPr>
      <p:sp>
        <p:nvSpPr>
          <p:cNvPr id="2" name="Title 1"/>
          <p:cNvSpPr>
            <a:spLocks noGrp="1"/>
          </p:cNvSpPr>
          <p:nvPr>
            <p:ph type="title"/>
          </p:nvPr>
        </p:nvSpPr>
        <p:spPr>
          <a:xfrm>
            <a:off x="468489" y="1575929"/>
            <a:ext cx="8229600" cy="1143000"/>
          </a:xfrm>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a:xfrm>
            <a:off x="468489" y="6965950"/>
            <a:ext cx="2133600" cy="365125"/>
          </a:xfrm>
          <a:prstGeom prst="rect">
            <a:avLst/>
          </a:prstGeom>
        </p:spPr>
        <p:txBody>
          <a:bodyPr/>
          <a:lstStyle/>
          <a:p>
            <a:fld id="{B832A2F9-0565-9545-B436-DEA70DC2FC9C}" type="datetimeFigureOut">
              <a:rPr lang="en-US" smtClean="0"/>
              <a:t>5/3/18</a:t>
            </a:fld>
            <a:endParaRPr lang="en-US"/>
          </a:p>
        </p:txBody>
      </p:sp>
      <p:sp>
        <p:nvSpPr>
          <p:cNvPr id="4" name="Footer Placeholder 3"/>
          <p:cNvSpPr>
            <a:spLocks noGrp="1"/>
          </p:cNvSpPr>
          <p:nvPr>
            <p:ph type="ftr" sz="quarter" idx="11"/>
          </p:nvPr>
        </p:nvSpPr>
        <p:spPr>
          <a:xfrm>
            <a:off x="3135489" y="69659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64489" y="6965950"/>
            <a:ext cx="2133600" cy="365125"/>
          </a:xfrm>
          <a:prstGeom prst="rect">
            <a:avLst/>
          </a:prstGeom>
        </p:spPr>
        <p:txBody>
          <a:bodyPr/>
          <a:lstStyle/>
          <a:p>
            <a:fld id="{524EDD8E-658E-CC45-BAAA-7E9AAF88E836}" type="slidenum">
              <a:rPr lang="en-US" smtClean="0"/>
              <a:t>‹#›</a:t>
            </a:fld>
            <a:endParaRPr lang="en-US"/>
          </a:p>
        </p:txBody>
      </p:sp>
      <p:sp>
        <p:nvSpPr>
          <p:cNvPr id="7" name="Content Placeholder 6"/>
          <p:cNvSpPr>
            <a:spLocks noGrp="1"/>
          </p:cNvSpPr>
          <p:nvPr>
            <p:ph sz="quarter" idx="13"/>
          </p:nvPr>
        </p:nvSpPr>
        <p:spPr>
          <a:xfrm>
            <a:off x="1535289" y="2755618"/>
            <a:ext cx="6648450" cy="2798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957"/>
            <a:ext cx="8229600" cy="1041368"/>
          </a:xfrm>
        </p:spPr>
        <p:txBody>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0133"/>
            <a:ext cx="8229600" cy="4786489"/>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927"/>
            <a:ext cx="8229600" cy="1188123"/>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3050"/>
            <a:ext cx="8229600" cy="1148678"/>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
        <p:nvSpPr>
          <p:cNvPr id="13" name="Content Placeholder 12"/>
          <p:cNvSpPr>
            <a:spLocks noGrp="1"/>
          </p:cNvSpPr>
          <p:nvPr>
            <p:ph sz="quarter" idx="13"/>
          </p:nvPr>
        </p:nvSpPr>
        <p:spPr>
          <a:xfrm>
            <a:off x="457200" y="2641728"/>
            <a:ext cx="8229600" cy="3714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730250"/>
          </a:xfrm>
        </p:spPr>
        <p:txBody>
          <a:bodyPr/>
          <a:lstStyle>
            <a:lvl1pPr marL="0" indent="0">
              <a:buNone/>
              <a:defRPr sz="2000"/>
            </a:lvl1pPr>
          </a:lstStyle>
          <a:p>
            <a:pPr lvl="0"/>
            <a:r>
              <a:rPr lang="en-US"/>
              <a:t>Click to edit Master text styles</a:t>
            </a:r>
          </a:p>
        </p:txBody>
      </p:sp>
      <p:sp>
        <p:nvSpPr>
          <p:cNvPr id="9" name="Text Placeholder 8"/>
          <p:cNvSpPr>
            <a:spLocks noGrp="1"/>
          </p:cNvSpPr>
          <p:nvPr>
            <p:ph type="body" sz="quarter" idx="14"/>
          </p:nvPr>
        </p:nvSpPr>
        <p:spPr>
          <a:xfrm>
            <a:off x="457200" y="2216995"/>
            <a:ext cx="4199559" cy="3365595"/>
          </a:xfrm>
        </p:spPr>
        <p:txBody>
          <a:bodyPr/>
          <a:lstStyle>
            <a:lvl1pPr marL="0" indent="0">
              <a:buNone/>
              <a:defRPr sz="2000"/>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5582591"/>
            <a:ext cx="8229600" cy="773759"/>
          </a:xfrm>
        </p:spPr>
        <p:txBody>
          <a:bodyPr/>
          <a:lstStyle>
            <a:lvl1pPr marL="0" indent="0">
              <a:buNone/>
              <a:defRPr sz="2000"/>
            </a:lvl1pPr>
          </a:lstStyle>
          <a:p>
            <a:pPr lvl="0"/>
            <a:r>
              <a:rPr lang="en-US"/>
              <a:t>Click to edit Master text styles</a:t>
            </a:r>
          </a:p>
        </p:txBody>
      </p:sp>
      <p:sp>
        <p:nvSpPr>
          <p:cNvPr id="12" name="Picture Placeholder 11"/>
          <p:cNvSpPr>
            <a:spLocks noGrp="1"/>
          </p:cNvSpPr>
          <p:nvPr>
            <p:ph type="pic" sz="quarter" idx="16"/>
          </p:nvPr>
        </p:nvSpPr>
        <p:spPr>
          <a:xfrm>
            <a:off x="4656759" y="2216996"/>
            <a:ext cx="4030042" cy="3365594"/>
          </a:xfrm>
        </p:spPr>
        <p:txBody>
          <a:bodyPr/>
          <a:lstStyle/>
          <a:p>
            <a:r>
              <a:rPr lang="en-US"/>
              <a:t>Drag picture to placeholder or click icon to add</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1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1121574"/>
          </a:xfrm>
        </p:spPr>
        <p:txBody>
          <a:bodyPr>
            <a:normAutofit/>
          </a:bodyPr>
          <a:lstStyle>
            <a:lvl1pPr marL="0" indent="0">
              <a:buNone/>
              <a:defRPr sz="2800"/>
            </a:lvl1pPr>
          </a:lstStyle>
          <a:p>
            <a:pPr lvl="0"/>
            <a:r>
              <a:rPr lang="en-US"/>
              <a:t>Click to edit Master text styles</a:t>
            </a:r>
          </a:p>
        </p:txBody>
      </p:sp>
      <p:sp>
        <p:nvSpPr>
          <p:cNvPr id="9" name="Text Placeholder 8"/>
          <p:cNvSpPr>
            <a:spLocks noGrp="1"/>
          </p:cNvSpPr>
          <p:nvPr>
            <p:ph type="body" sz="quarter" idx="14"/>
          </p:nvPr>
        </p:nvSpPr>
        <p:spPr>
          <a:xfrm>
            <a:off x="448641" y="2594703"/>
            <a:ext cx="4199559" cy="3563621"/>
          </a:xfrm>
        </p:spPr>
        <p:txBody>
          <a:bodyPr>
            <a:normAutofit/>
          </a:bodyPr>
          <a:lstStyle>
            <a:lvl1pPr marL="0" indent="0">
              <a:buNone/>
              <a:defRPr sz="2800"/>
            </a:lvl1pPr>
            <a:lvl2pPr marL="457200" indent="0">
              <a:buNone/>
              <a:defRPr/>
            </a:lvl2pPr>
          </a:lstStyle>
          <a:p>
            <a:pPr lvl="0"/>
            <a:r>
              <a:rPr lang="en-US"/>
              <a:t>Click to edit Master text styles</a:t>
            </a:r>
          </a:p>
        </p:txBody>
      </p:sp>
      <p:sp>
        <p:nvSpPr>
          <p:cNvPr id="12" name="Picture Placeholder 11"/>
          <p:cNvSpPr>
            <a:spLocks noGrp="1"/>
          </p:cNvSpPr>
          <p:nvPr>
            <p:ph type="pic" sz="quarter" idx="16"/>
          </p:nvPr>
        </p:nvSpPr>
        <p:spPr>
          <a:xfrm>
            <a:off x="4648200" y="2608320"/>
            <a:ext cx="4030042" cy="3550004"/>
          </a:xfrm>
        </p:spPr>
        <p:txBody>
          <a:bodyPr/>
          <a:lstStyle/>
          <a:p>
            <a:r>
              <a:rPr lang="en-US"/>
              <a:t>Drag picture to placeholder or click icon to add</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447800"/>
            <a:ext cx="8229600" cy="4908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5198228"/>
      </p:ext>
    </p:extLst>
  </p:cSld>
  <p:clrMap bg1="lt1" tx1="dk1" bg2="lt2" tx2="dk2" accent1="accent1" accent2="accent2" accent3="accent3" accent4="accent4" accent5="accent5" accent6="accent6" hlink="hlink" folHlink="folHlink"/>
  <p:sldLayoutIdLst>
    <p:sldLayoutId id="2147483707" r:id="rId1"/>
    <p:sldLayoutId id="2147483692" r:id="rId2"/>
    <p:sldLayoutId id="2147483716" r:id="rId3"/>
    <p:sldLayoutId id="2147483724" r:id="rId4"/>
    <p:sldLayoutId id="2147483693" r:id="rId5"/>
    <p:sldLayoutId id="2147483695" r:id="rId6"/>
    <p:sldLayoutId id="2147483694" r:id="rId7"/>
    <p:sldLayoutId id="2147483713" r:id="rId8"/>
    <p:sldLayoutId id="2147483710" r:id="rId9"/>
    <p:sldLayoutId id="2147483697" r:id="rId10"/>
    <p:sldLayoutId id="2147483698" r:id="rId11"/>
    <p:sldLayoutId id="2147483709" r:id="rId12"/>
    <p:sldLayoutId id="2147483711" r:id="rId13"/>
    <p:sldLayoutId id="2147483699" r:id="rId14"/>
    <p:sldLayoutId id="2147483714" r:id="rId15"/>
    <p:sldLayoutId id="2147483715" r:id="rId16"/>
    <p:sldLayoutId id="2147483700" r:id="rId17"/>
    <p:sldLayoutId id="2147483701" r:id="rId18"/>
    <p:sldLayoutId id="2147483705" r:id="rId19"/>
    <p:sldLayoutId id="2147483706" r:id="rId20"/>
    <p:sldLayoutId id="2147483708" r:id="rId21"/>
    <p:sldLayoutId id="2147483722" r:id="rId22"/>
  </p:sldLayoutIdLst>
  <p:txStyles>
    <p:titleStyle>
      <a:lvl1pPr algn="l" defTabSz="457200" rtl="0" eaLnBrk="1" latinLnBrk="0" hangingPunct="1">
        <a:spcBef>
          <a:spcPct val="0"/>
        </a:spcBef>
        <a:buNone/>
        <a:defRPr sz="3600" b="1" kern="1200">
          <a:solidFill>
            <a:srgbClr val="0E700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hyperlink" Target="https://www.youtube.com/watch?time_continue=8&amp;v=MbdTvKU5-hs" TargetMode="External"/><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hyperlink" Target="https://en.wikipedia.org/wiki/Communications_satellite" TargetMode="External"/><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p:spPr>
      </p:pic>
      <p:sp>
        <p:nvSpPr>
          <p:cNvPr id="3" name="Title 2"/>
          <p:cNvSpPr>
            <a:spLocks noGrp="1"/>
          </p:cNvSpPr>
          <p:nvPr>
            <p:ph type="title"/>
          </p:nvPr>
        </p:nvSpPr>
        <p:spPr/>
        <p:txBody>
          <a:bodyPr/>
          <a:lstStyle/>
          <a:p>
            <a:r>
              <a:rPr lang="en-US" dirty="0"/>
              <a:t> Satellites and Wave Behavior</a:t>
            </a:r>
          </a:p>
        </p:txBody>
      </p:sp>
    </p:spTree>
    <p:extLst>
      <p:ext uri="{BB962C8B-B14F-4D97-AF65-F5344CB8AC3E}">
        <p14:creationId xmlns:p14="http://schemas.microsoft.com/office/powerpoint/2010/main" val="807704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3BF1DD3E-C611-4F49-9ABC-D015F3BBDCB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66900" y="1485900"/>
            <a:ext cx="5276850" cy="5181600"/>
          </a:xfrm>
          <a:prstGeom prst="rect">
            <a:avLst/>
          </a:prstGeom>
          <a:ln>
            <a:noFill/>
          </a:ln>
          <a:effectLst>
            <a:outerShdw blurRad="292100" dist="139700" dir="2700000" algn="tl" rotWithShape="0">
              <a:srgbClr val="333333">
                <a:alpha val="65000"/>
              </a:srgbClr>
            </a:outerShdw>
          </a:effectLst>
        </p:spPr>
      </p:pic>
      <p:cxnSp>
        <p:nvCxnSpPr>
          <p:cNvPr id="17" name="Straight Connector 16">
            <a:extLst>
              <a:ext uri="{FF2B5EF4-FFF2-40B4-BE49-F238E27FC236}">
                <a16:creationId xmlns:a16="http://schemas.microsoft.com/office/drawing/2014/main" xmlns="" id="{D569A42F-5DE5-4FFA-B984-D71B88AE1BE9}"/>
              </a:ext>
            </a:extLst>
          </p:cNvPr>
          <p:cNvCxnSpPr>
            <a:cxnSpLocks/>
          </p:cNvCxnSpPr>
          <p:nvPr/>
        </p:nvCxnSpPr>
        <p:spPr>
          <a:xfrm flipV="1">
            <a:off x="3939206" y="4939747"/>
            <a:ext cx="76200" cy="275089"/>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A7F0E93E-F041-4AC9-96DA-B61E83891D04}"/>
              </a:ext>
            </a:extLst>
          </p:cNvPr>
          <p:cNvCxnSpPr>
            <a:cxnSpLocks/>
          </p:cNvCxnSpPr>
          <p:nvPr/>
        </p:nvCxnSpPr>
        <p:spPr>
          <a:xfrm flipV="1">
            <a:off x="4015406" y="5092148"/>
            <a:ext cx="152400" cy="1226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2812C859-8C08-47E3-9008-21677FFE5006}"/>
              </a:ext>
            </a:extLst>
          </p:cNvPr>
          <p:cNvCxnSpPr>
            <a:cxnSpLocks/>
          </p:cNvCxnSpPr>
          <p:nvPr/>
        </p:nvCxnSpPr>
        <p:spPr>
          <a:xfrm flipV="1">
            <a:off x="4015406" y="5244548"/>
            <a:ext cx="556594" cy="37985"/>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xmlns="" id="{D3098987-229D-4A42-9080-BB45B17F41A4}"/>
              </a:ext>
            </a:extLst>
          </p:cNvPr>
          <p:cNvSpPr>
            <a:spLocks noGrp="1"/>
          </p:cNvSpPr>
          <p:nvPr>
            <p:ph type="title"/>
          </p:nvPr>
        </p:nvSpPr>
        <p:spPr/>
        <p:txBody>
          <a:bodyPr/>
          <a:lstStyle/>
          <a:p>
            <a:r>
              <a:rPr lang="en-US" dirty="0"/>
              <a:t>Connecting to the Unit Storyline</a:t>
            </a:r>
          </a:p>
        </p:txBody>
      </p:sp>
      <p:sp>
        <p:nvSpPr>
          <p:cNvPr id="20" name="TextBox 19">
            <a:extLst>
              <a:ext uri="{FF2B5EF4-FFF2-40B4-BE49-F238E27FC236}">
                <a16:creationId xmlns:a16="http://schemas.microsoft.com/office/drawing/2014/main" xmlns="" id="{A84F37FD-A7A6-4678-A749-C745918F77B4}"/>
              </a:ext>
            </a:extLst>
          </p:cNvPr>
          <p:cNvSpPr txBox="1"/>
          <p:nvPr/>
        </p:nvSpPr>
        <p:spPr>
          <a:xfrm>
            <a:off x="4024019" y="4097998"/>
            <a:ext cx="665922"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CO2</a:t>
            </a:r>
            <a:endParaRPr lang="en-US" sz="1400"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F33E36F4-850F-4E0E-9CD5-48367AAE5251}"/>
              </a:ext>
            </a:extLst>
          </p:cNvPr>
          <p:cNvSpPr txBox="1"/>
          <p:nvPr/>
        </p:nvSpPr>
        <p:spPr>
          <a:xfrm>
            <a:off x="5290927" y="5452812"/>
            <a:ext cx="665922"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CO2</a:t>
            </a:r>
            <a:endParaRPr lang="en-US" sz="1400"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4F6A9D72-ADB5-450B-B8A6-A8DB58CD83C8}"/>
              </a:ext>
            </a:extLst>
          </p:cNvPr>
          <p:cNvSpPr txBox="1"/>
          <p:nvPr/>
        </p:nvSpPr>
        <p:spPr>
          <a:xfrm>
            <a:off x="3723085" y="3306577"/>
            <a:ext cx="665922"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CO2</a:t>
            </a:r>
            <a:endParaRPr lang="en-US" sz="1400"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D52E77E2-B21A-47D8-91F0-861644FFD751}"/>
              </a:ext>
            </a:extLst>
          </p:cNvPr>
          <p:cNvSpPr txBox="1"/>
          <p:nvPr/>
        </p:nvSpPr>
        <p:spPr>
          <a:xfrm>
            <a:off x="3535125" y="5165141"/>
            <a:ext cx="665922"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400" b="1" dirty="0">
                <a:latin typeface="Arial" panose="020B0604020202020204" pitchFamily="34" charset="0"/>
                <a:cs typeface="Arial" panose="020B0604020202020204" pitchFamily="34" charset="0"/>
              </a:rPr>
              <a:t>CO2</a:t>
            </a:r>
            <a:endParaRPr lang="en-US" sz="1400" dirty="0">
              <a:latin typeface="Arial" panose="020B0604020202020204" pitchFamily="34" charset="0"/>
              <a:cs typeface="Arial" panose="020B0604020202020204" pitchFamily="34" charset="0"/>
            </a:endParaRPr>
          </a:p>
        </p:txBody>
      </p:sp>
      <p:sp>
        <p:nvSpPr>
          <p:cNvPr id="8" name="Oval 7"/>
          <p:cNvSpPr/>
          <p:nvPr/>
        </p:nvSpPr>
        <p:spPr>
          <a:xfrm>
            <a:off x="3325532" y="1527206"/>
            <a:ext cx="3234293" cy="2027459"/>
          </a:xfrm>
          <a:prstGeom prst="ellipse">
            <a:avLst/>
          </a:prstGeom>
          <a:noFill/>
          <a:ln w="38100" cmpd="sng">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027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098987-229D-4A42-9080-BB45B17F41A4}"/>
              </a:ext>
            </a:extLst>
          </p:cNvPr>
          <p:cNvSpPr>
            <a:spLocks noGrp="1"/>
          </p:cNvSpPr>
          <p:nvPr>
            <p:ph type="title"/>
          </p:nvPr>
        </p:nvSpPr>
        <p:spPr/>
        <p:txBody>
          <a:bodyPr/>
          <a:lstStyle/>
          <a:p>
            <a:r>
              <a:rPr lang="en-US" dirty="0"/>
              <a:t>Where Are We In The Unit?</a:t>
            </a:r>
          </a:p>
        </p:txBody>
      </p:sp>
      <p:pic>
        <p:nvPicPr>
          <p:cNvPr id="4" name="Picture 3">
            <a:extLst>
              <a:ext uri="{FF2B5EF4-FFF2-40B4-BE49-F238E27FC236}">
                <a16:creationId xmlns:a16="http://schemas.microsoft.com/office/drawing/2014/main" xmlns="" id="{10284275-40D3-4599-A05E-55847FF4FA4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54221" y="1163715"/>
            <a:ext cx="7641709" cy="5388486"/>
          </a:xfrm>
          <a:prstGeom prst="rect">
            <a:avLst/>
          </a:prstGeom>
        </p:spPr>
      </p:pic>
      <p:sp>
        <p:nvSpPr>
          <p:cNvPr id="6" name="Oval 5"/>
          <p:cNvSpPr/>
          <p:nvPr/>
        </p:nvSpPr>
        <p:spPr>
          <a:xfrm>
            <a:off x="6180025" y="3759918"/>
            <a:ext cx="1968500" cy="17653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863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2498" y="351901"/>
            <a:ext cx="8059003" cy="1041368"/>
          </a:xfrm>
        </p:spPr>
        <p:txBody>
          <a:bodyPr>
            <a:normAutofit fontScale="90000"/>
          </a:bodyPr>
          <a:lstStyle/>
          <a:p>
            <a:pPr algn="ctr"/>
            <a:r>
              <a:rPr lang="en-US" dirty="0">
                <a:solidFill>
                  <a:srgbClr val="008000"/>
                </a:solidFill>
              </a:rPr>
              <a:t>How Do Satellites Help Us </a:t>
            </a:r>
            <a:br>
              <a:rPr lang="en-US" dirty="0">
                <a:solidFill>
                  <a:srgbClr val="008000"/>
                </a:solidFill>
              </a:rPr>
            </a:br>
            <a:r>
              <a:rPr lang="en-US" dirty="0">
                <a:solidFill>
                  <a:srgbClr val="008000"/>
                </a:solidFill>
              </a:rPr>
              <a:t>Construct Images?</a:t>
            </a:r>
          </a:p>
        </p:txBody>
      </p:sp>
      <p:pic>
        <p:nvPicPr>
          <p:cNvPr id="2" name="Picture Placeholder 1">
            <a:extLst>
              <a:ext uri="{FF2B5EF4-FFF2-40B4-BE49-F238E27FC236}">
                <a16:creationId xmlns:a16="http://schemas.microsoft.com/office/drawing/2014/main" xmlns="" id="{DDBD541B-DE8F-4231-9885-0ED57EA7A58A}"/>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449721" y="2016807"/>
            <a:ext cx="3437474" cy="3312823"/>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xmlns="" id="{70B3EBAA-6490-4276-BDC4-83F46068DF49}"/>
              </a:ext>
            </a:extLst>
          </p:cNvPr>
          <p:cNvPicPr>
            <a:picLocks noChangeAspect="1"/>
          </p:cNvPicPr>
          <p:nvPr/>
        </p:nvPicPr>
        <p:blipFill>
          <a:blip r:embed="rId4"/>
          <a:stretch>
            <a:fillRect/>
          </a:stretch>
        </p:blipFill>
        <p:spPr>
          <a:xfrm>
            <a:off x="4403772" y="2016807"/>
            <a:ext cx="4421345" cy="331282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xmlns="" id="{994FFF2C-7051-457C-831F-9F086ABBCDB6}"/>
              </a:ext>
            </a:extLst>
          </p:cNvPr>
          <p:cNvSpPr txBox="1"/>
          <p:nvPr/>
        </p:nvSpPr>
        <p:spPr>
          <a:xfrm>
            <a:off x="4691642" y="5529128"/>
            <a:ext cx="3845607" cy="646331"/>
          </a:xfrm>
          <a:prstGeom prst="rect">
            <a:avLst/>
          </a:prstGeom>
          <a:noFill/>
        </p:spPr>
        <p:txBody>
          <a:bodyPr wrap="square" rtlCol="0">
            <a:spAutoFit/>
          </a:bodyPr>
          <a:lstStyle/>
          <a:p>
            <a:r>
              <a:rPr lang="en-US" dirty="0">
                <a:hlinkClick r:id="rId5"/>
              </a:rPr>
              <a:t>https://www.youtube.com/watch?time_continue=8&amp;v=MbdTvKU5-hs</a:t>
            </a:r>
            <a:endParaRPr lang="en-US" dirty="0"/>
          </a:p>
        </p:txBody>
      </p:sp>
    </p:spTree>
    <p:extLst>
      <p:ext uri="{BB962C8B-B14F-4D97-AF65-F5344CB8AC3E}">
        <p14:creationId xmlns:p14="http://schemas.microsoft.com/office/powerpoint/2010/main" val="3725861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0B10DD-A14D-41C6-A5A3-2D987D147977}"/>
              </a:ext>
            </a:extLst>
          </p:cNvPr>
          <p:cNvSpPr>
            <a:spLocks noGrp="1"/>
          </p:cNvSpPr>
          <p:nvPr>
            <p:ph type="title"/>
          </p:nvPr>
        </p:nvSpPr>
        <p:spPr/>
        <p:txBody>
          <a:bodyPr/>
          <a:lstStyle/>
          <a:p>
            <a:r>
              <a:rPr lang="en-US" dirty="0"/>
              <a:t>How Do Satellites Work?</a:t>
            </a:r>
          </a:p>
        </p:txBody>
      </p:sp>
      <p:pic>
        <p:nvPicPr>
          <p:cNvPr id="8" name="Picture 7">
            <a:extLst>
              <a:ext uri="{FF2B5EF4-FFF2-40B4-BE49-F238E27FC236}">
                <a16:creationId xmlns:a16="http://schemas.microsoft.com/office/drawing/2014/main" xmlns="" id="{E2647BA8-168C-4375-8FBB-51BF5AF2F249}"/>
              </a:ext>
            </a:extLst>
          </p:cNvPr>
          <p:cNvPicPr>
            <a:picLocks noChangeAspect="1"/>
          </p:cNvPicPr>
          <p:nvPr/>
        </p:nvPicPr>
        <p:blipFill>
          <a:blip r:embed="rId3"/>
          <a:stretch>
            <a:fillRect/>
          </a:stretch>
        </p:blipFill>
        <p:spPr>
          <a:xfrm>
            <a:off x="1418253" y="1922377"/>
            <a:ext cx="6541345" cy="4672389"/>
          </a:xfrm>
          <a:prstGeom prst="rect">
            <a:avLst/>
          </a:prstGeom>
        </p:spPr>
      </p:pic>
      <p:cxnSp>
        <p:nvCxnSpPr>
          <p:cNvPr id="11" name="Straight Arrow Connector 10">
            <a:extLst>
              <a:ext uri="{FF2B5EF4-FFF2-40B4-BE49-F238E27FC236}">
                <a16:creationId xmlns:a16="http://schemas.microsoft.com/office/drawing/2014/main" xmlns="" id="{8AF87FEB-8885-4DCE-86FE-7A8993720926}"/>
              </a:ext>
            </a:extLst>
          </p:cNvPr>
          <p:cNvCxnSpPr>
            <a:cxnSpLocks/>
          </p:cNvCxnSpPr>
          <p:nvPr/>
        </p:nvCxnSpPr>
        <p:spPr>
          <a:xfrm flipV="1">
            <a:off x="3247053" y="3073936"/>
            <a:ext cx="419214" cy="1292791"/>
          </a:xfrm>
          <a:prstGeom prst="straightConnector1">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xmlns="" id="{D5EF27F8-66FB-4AE4-A7AD-005797EA1245}"/>
              </a:ext>
            </a:extLst>
          </p:cNvPr>
          <p:cNvCxnSpPr>
            <a:cxnSpLocks/>
          </p:cNvCxnSpPr>
          <p:nvPr/>
        </p:nvCxnSpPr>
        <p:spPr>
          <a:xfrm flipH="1" flipV="1">
            <a:off x="3909527" y="3228393"/>
            <a:ext cx="541176" cy="867746"/>
          </a:xfrm>
          <a:prstGeom prst="straightConnector1">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xmlns="" id="{E248B659-DB3F-4D9E-8B86-20DFF083C34E}"/>
              </a:ext>
            </a:extLst>
          </p:cNvPr>
          <p:cNvCxnSpPr>
            <a:cxnSpLocks/>
          </p:cNvCxnSpPr>
          <p:nvPr/>
        </p:nvCxnSpPr>
        <p:spPr>
          <a:xfrm flipH="1" flipV="1">
            <a:off x="4061927" y="3228393"/>
            <a:ext cx="985934" cy="1020146"/>
          </a:xfrm>
          <a:prstGeom prst="straightConnector1">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xmlns="" id="{43013B0C-19C5-4AC9-8CB4-F1EAF21409F9}"/>
              </a:ext>
            </a:extLst>
          </p:cNvPr>
          <p:cNvCxnSpPr>
            <a:cxnSpLocks/>
          </p:cNvCxnSpPr>
          <p:nvPr/>
        </p:nvCxnSpPr>
        <p:spPr>
          <a:xfrm flipH="1" flipV="1">
            <a:off x="4005945" y="3032449"/>
            <a:ext cx="1191206" cy="1063690"/>
          </a:xfrm>
          <a:prstGeom prst="straightConnector1">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xmlns="" id="{4B1E1296-D0B3-4F66-A0FD-9C5160C59CD1}"/>
              </a:ext>
            </a:extLst>
          </p:cNvPr>
          <p:cNvCxnSpPr>
            <a:cxnSpLocks/>
          </p:cNvCxnSpPr>
          <p:nvPr/>
        </p:nvCxnSpPr>
        <p:spPr>
          <a:xfrm flipH="1" flipV="1">
            <a:off x="4164732" y="2985796"/>
            <a:ext cx="1928159" cy="1380932"/>
          </a:xfrm>
          <a:prstGeom prst="straightConnector1">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xmlns="" id="{94636425-D8B1-4F0F-8D54-9B08C80F08CD}"/>
              </a:ext>
            </a:extLst>
          </p:cNvPr>
          <p:cNvCxnSpPr>
            <a:cxnSpLocks/>
          </p:cNvCxnSpPr>
          <p:nvPr/>
        </p:nvCxnSpPr>
        <p:spPr>
          <a:xfrm flipH="1" flipV="1">
            <a:off x="4167885" y="2833953"/>
            <a:ext cx="2156330" cy="1406692"/>
          </a:xfrm>
          <a:prstGeom prst="straightConnector1">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xmlns="" id="{EABBF21E-5701-447B-B97C-43C0273D306A}"/>
              </a:ext>
            </a:extLst>
          </p:cNvPr>
          <p:cNvCxnSpPr>
            <a:cxnSpLocks/>
          </p:cNvCxnSpPr>
          <p:nvPr/>
        </p:nvCxnSpPr>
        <p:spPr>
          <a:xfrm flipH="1" flipV="1">
            <a:off x="4273422" y="2727941"/>
            <a:ext cx="2581928" cy="1700814"/>
          </a:xfrm>
          <a:prstGeom prst="straightConnector1">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xmlns="" id="{94657545-D9CB-49B8-BE32-B10C4FE516EB}"/>
              </a:ext>
            </a:extLst>
          </p:cNvPr>
          <p:cNvCxnSpPr>
            <a:cxnSpLocks/>
          </p:cNvCxnSpPr>
          <p:nvPr/>
        </p:nvCxnSpPr>
        <p:spPr>
          <a:xfrm flipH="1">
            <a:off x="3160846" y="2727941"/>
            <a:ext cx="3040192" cy="187654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xmlns="" id="{DD841AB8-84CD-4CE4-A861-67AC95DD77C0}"/>
              </a:ext>
            </a:extLst>
          </p:cNvPr>
          <p:cNvCxnSpPr>
            <a:cxnSpLocks/>
          </p:cNvCxnSpPr>
          <p:nvPr/>
        </p:nvCxnSpPr>
        <p:spPr>
          <a:xfrm>
            <a:off x="3825054" y="3073936"/>
            <a:ext cx="12258" cy="129279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xmlns="" id="{477D61BE-6B92-49A8-94C4-354D150B2F52}"/>
              </a:ext>
            </a:extLst>
          </p:cNvPr>
          <p:cNvCxnSpPr>
            <a:cxnSpLocks/>
          </p:cNvCxnSpPr>
          <p:nvPr/>
        </p:nvCxnSpPr>
        <p:spPr>
          <a:xfrm flipH="1">
            <a:off x="4666350" y="2923769"/>
            <a:ext cx="1534688" cy="117237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xmlns="" id="{D6B90194-246D-4683-864C-C87DF84BF32E}"/>
              </a:ext>
            </a:extLst>
          </p:cNvPr>
          <p:cNvCxnSpPr>
            <a:cxnSpLocks/>
          </p:cNvCxnSpPr>
          <p:nvPr/>
        </p:nvCxnSpPr>
        <p:spPr>
          <a:xfrm flipH="1">
            <a:off x="5606146" y="2985796"/>
            <a:ext cx="757332" cy="97727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xmlns="" id="{EEC95ABE-1E20-4AA8-8D6C-EC76353C08EE}"/>
              </a:ext>
            </a:extLst>
          </p:cNvPr>
          <p:cNvCxnSpPr>
            <a:cxnSpLocks/>
          </p:cNvCxnSpPr>
          <p:nvPr/>
        </p:nvCxnSpPr>
        <p:spPr>
          <a:xfrm flipH="1">
            <a:off x="5815497" y="3073936"/>
            <a:ext cx="686389" cy="126180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xmlns="" id="{325557E7-0E10-4873-ABCC-C7546CEF5472}"/>
              </a:ext>
            </a:extLst>
          </p:cNvPr>
          <p:cNvCxnSpPr>
            <a:cxnSpLocks/>
          </p:cNvCxnSpPr>
          <p:nvPr/>
        </p:nvCxnSpPr>
        <p:spPr>
          <a:xfrm flipH="1">
            <a:off x="6176867" y="3032449"/>
            <a:ext cx="436471" cy="134965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xmlns="" id="{5852A1F9-FA02-40BF-B302-2A49B5EA448E}"/>
              </a:ext>
            </a:extLst>
          </p:cNvPr>
          <p:cNvCxnSpPr>
            <a:cxnSpLocks/>
          </p:cNvCxnSpPr>
          <p:nvPr/>
        </p:nvCxnSpPr>
        <p:spPr>
          <a:xfrm>
            <a:off x="6781120" y="3073936"/>
            <a:ext cx="0" cy="148389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xmlns="" id="{D46801E6-F2E5-43F0-ABDD-1E8BD383B7C1}"/>
              </a:ext>
            </a:extLst>
          </p:cNvPr>
          <p:cNvCxnSpPr>
            <a:cxnSpLocks/>
          </p:cNvCxnSpPr>
          <p:nvPr/>
        </p:nvCxnSpPr>
        <p:spPr>
          <a:xfrm>
            <a:off x="6874595" y="2939143"/>
            <a:ext cx="274742" cy="1258786"/>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xmlns="" id="{D09C2C0E-BAD7-4BCD-B14F-7AC05BA13EBD}"/>
              </a:ext>
            </a:extLst>
          </p:cNvPr>
          <p:cNvCxnSpPr>
            <a:cxnSpLocks/>
          </p:cNvCxnSpPr>
          <p:nvPr/>
        </p:nvCxnSpPr>
        <p:spPr>
          <a:xfrm flipV="1">
            <a:off x="4033938" y="4292083"/>
            <a:ext cx="111549" cy="135444"/>
          </a:xfrm>
          <a:prstGeom prst="straightConnector1">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794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0B10DD-A14D-41C6-A5A3-2D987D147977}"/>
              </a:ext>
            </a:extLst>
          </p:cNvPr>
          <p:cNvSpPr>
            <a:spLocks noGrp="1"/>
          </p:cNvSpPr>
          <p:nvPr>
            <p:ph type="title"/>
          </p:nvPr>
        </p:nvSpPr>
        <p:spPr>
          <a:xfrm>
            <a:off x="203200" y="1126671"/>
            <a:ext cx="4227831" cy="3673929"/>
          </a:xfrm>
        </p:spPr>
        <p:txBody>
          <a:bodyPr>
            <a:normAutofit/>
          </a:bodyPr>
          <a:lstStyle/>
          <a:p>
            <a:pPr algn="ctr"/>
            <a:r>
              <a:rPr lang="en-US" dirty="0"/>
              <a:t>How do waves behave and interact with various materials? </a:t>
            </a:r>
            <a:br>
              <a:rPr lang="en-US" dirty="0"/>
            </a:br>
            <a:r>
              <a:rPr lang="en-US" dirty="0"/>
              <a:t/>
            </a:r>
            <a:br>
              <a:rPr lang="en-US" dirty="0"/>
            </a:br>
            <a:endParaRPr lang="en-US" dirty="0"/>
          </a:p>
        </p:txBody>
      </p:sp>
      <p:pic>
        <p:nvPicPr>
          <p:cNvPr id="9" name="Picture 8" descr="A satellite in space&#10;&#10;Description generated with very high confidence">
            <a:extLst>
              <a:ext uri="{FF2B5EF4-FFF2-40B4-BE49-F238E27FC236}">
                <a16:creationId xmlns:a16="http://schemas.microsoft.com/office/drawing/2014/main" xmlns="" id="{F581013D-F5F4-493F-9C54-BA48FA2F839D}"/>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572000" y="1907667"/>
            <a:ext cx="4265698" cy="3042666"/>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03200" y="3827192"/>
            <a:ext cx="4227831" cy="1754326"/>
          </a:xfrm>
          <a:prstGeom prst="rect">
            <a:avLst/>
          </a:prstGeom>
          <a:noFill/>
        </p:spPr>
        <p:txBody>
          <a:bodyPr wrap="square" rtlCol="0">
            <a:spAutoFit/>
          </a:bodyPr>
          <a:lstStyle/>
          <a:p>
            <a:pPr algn="ctr"/>
            <a:r>
              <a:rPr lang="en-US" sz="3600" b="1" dirty="0">
                <a:solidFill>
                  <a:srgbClr val="0E7001"/>
                </a:solidFill>
                <a:latin typeface="Arial" panose="020B0604020202020204" pitchFamily="34" charset="0"/>
                <a:cs typeface="Arial" panose="020B0604020202020204" pitchFamily="34" charset="0"/>
              </a:rPr>
              <a:t>What does this have to do with satellites?</a:t>
            </a:r>
          </a:p>
        </p:txBody>
      </p:sp>
    </p:spTree>
    <p:extLst>
      <p:ext uri="{BB962C8B-B14F-4D97-AF65-F5344CB8AC3E}">
        <p14:creationId xmlns:p14="http://schemas.microsoft.com/office/powerpoint/2010/main" val="222936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27C3C2-110B-4A91-B872-4E5493F765C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Types of Waves</a:t>
            </a:r>
          </a:p>
        </p:txBody>
      </p:sp>
      <p:pic>
        <p:nvPicPr>
          <p:cNvPr id="5" name="Picture 4">
            <a:extLst>
              <a:ext uri="{FF2B5EF4-FFF2-40B4-BE49-F238E27FC236}">
                <a16:creationId xmlns:a16="http://schemas.microsoft.com/office/drawing/2014/main" xmlns="" id="{B68C4034-2E46-4107-9D60-43B2E974608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1109" y="1920041"/>
            <a:ext cx="3723209" cy="1945377"/>
          </a:xfrm>
          <a:prstGeom prst="rect">
            <a:avLst/>
          </a:prstGeom>
          <a:ln>
            <a:noFill/>
          </a:ln>
          <a:effectLst>
            <a:outerShdw blurRad="292100" dist="139700" dir="2700000" algn="tl" rotWithShape="0">
              <a:srgbClr val="333333">
                <a:alpha val="65000"/>
              </a:srgbClr>
            </a:outerShdw>
          </a:effectLst>
        </p:spPr>
      </p:pic>
      <p:pic>
        <p:nvPicPr>
          <p:cNvPr id="7" name="Picture 6" descr="A close up of a logo&#10;&#10;Description generated with high confidence">
            <a:extLst>
              <a:ext uri="{FF2B5EF4-FFF2-40B4-BE49-F238E27FC236}">
                <a16:creationId xmlns:a16="http://schemas.microsoft.com/office/drawing/2014/main" xmlns="" id="{3FCC2C05-2609-47E3-9A20-A8DD41ABE92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51908" y="1920040"/>
            <a:ext cx="3723208" cy="194537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xmlns="" id="{F7B55D4B-D625-490A-ACFE-37A7919D5B89}"/>
              </a:ext>
            </a:extLst>
          </p:cNvPr>
          <p:cNvSpPr txBox="1"/>
          <p:nvPr/>
        </p:nvSpPr>
        <p:spPr>
          <a:xfrm>
            <a:off x="716972" y="1444336"/>
            <a:ext cx="3411482"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Mechanical Waves</a:t>
            </a:r>
          </a:p>
        </p:txBody>
      </p:sp>
      <p:sp>
        <p:nvSpPr>
          <p:cNvPr id="9" name="TextBox 8">
            <a:extLst>
              <a:ext uri="{FF2B5EF4-FFF2-40B4-BE49-F238E27FC236}">
                <a16:creationId xmlns:a16="http://schemas.microsoft.com/office/drawing/2014/main" xmlns="" id="{0659A1A7-A093-43BB-9BEC-CBDAD489D0BB}"/>
              </a:ext>
            </a:extLst>
          </p:cNvPr>
          <p:cNvSpPr txBox="1"/>
          <p:nvPr/>
        </p:nvSpPr>
        <p:spPr>
          <a:xfrm>
            <a:off x="4762297" y="1444335"/>
            <a:ext cx="3675120"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Electromagnetic Radiation</a:t>
            </a:r>
          </a:p>
        </p:txBody>
      </p:sp>
      <p:sp>
        <p:nvSpPr>
          <p:cNvPr id="10" name="TextBox 9">
            <a:extLst>
              <a:ext uri="{FF2B5EF4-FFF2-40B4-BE49-F238E27FC236}">
                <a16:creationId xmlns:a16="http://schemas.microsoft.com/office/drawing/2014/main" xmlns="" id="{019D9051-545B-4B6B-B626-8D1D10071296}"/>
              </a:ext>
            </a:extLst>
          </p:cNvPr>
          <p:cNvSpPr txBox="1"/>
          <p:nvPr/>
        </p:nvSpPr>
        <p:spPr>
          <a:xfrm>
            <a:off x="716972" y="4014187"/>
            <a:ext cx="3411482"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Require a medium (like air or water)</a:t>
            </a:r>
          </a:p>
        </p:txBody>
      </p:sp>
      <p:sp>
        <p:nvSpPr>
          <p:cNvPr id="11" name="TextBox 10">
            <a:extLst>
              <a:ext uri="{FF2B5EF4-FFF2-40B4-BE49-F238E27FC236}">
                <a16:creationId xmlns:a16="http://schemas.microsoft.com/office/drawing/2014/main" xmlns="" id="{CA7ACAB1-1FE3-4E1F-B535-D3E40FD1B41B}"/>
              </a:ext>
            </a:extLst>
          </p:cNvPr>
          <p:cNvSpPr txBox="1"/>
          <p:nvPr/>
        </p:nvSpPr>
        <p:spPr>
          <a:xfrm>
            <a:off x="4622800" y="4009126"/>
            <a:ext cx="4064000"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Don’t require a medium (can travel through space)</a:t>
            </a:r>
          </a:p>
        </p:txBody>
      </p:sp>
      <p:sp>
        <p:nvSpPr>
          <p:cNvPr id="12" name="TextBox 11">
            <a:extLst>
              <a:ext uri="{FF2B5EF4-FFF2-40B4-BE49-F238E27FC236}">
                <a16:creationId xmlns:a16="http://schemas.microsoft.com/office/drawing/2014/main" xmlns="" id="{72F74739-E250-41BA-9FF4-19C4A01F78AE}"/>
              </a:ext>
            </a:extLst>
          </p:cNvPr>
          <p:cNvSpPr txBox="1"/>
          <p:nvPr/>
        </p:nvSpPr>
        <p:spPr>
          <a:xfrm>
            <a:off x="716972" y="4845184"/>
            <a:ext cx="3411482"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Examples: </a:t>
            </a:r>
          </a:p>
          <a:p>
            <a:pPr algn="ctr"/>
            <a:r>
              <a:rPr lang="en-US" sz="2400" dirty="0">
                <a:latin typeface="Arial" panose="020B0604020202020204" pitchFamily="34" charset="0"/>
                <a:cs typeface="Arial" panose="020B0604020202020204" pitchFamily="34" charset="0"/>
              </a:rPr>
              <a:t>Sound </a:t>
            </a:r>
            <a:r>
              <a:rPr lang="en-US" sz="2400" dirty="0" smtClean="0">
                <a:latin typeface="Arial" panose="020B0604020202020204" pitchFamily="34" charset="0"/>
                <a:cs typeface="Arial" panose="020B0604020202020204" pitchFamily="34" charset="0"/>
              </a:rPr>
              <a:t>waves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Water </a:t>
            </a:r>
            <a:r>
              <a:rPr lang="en-US" sz="2400" dirty="0">
                <a:latin typeface="Arial" panose="020B0604020202020204" pitchFamily="34" charset="0"/>
                <a:cs typeface="Arial" panose="020B0604020202020204" pitchFamily="34" charset="0"/>
              </a:rPr>
              <a:t>waves</a:t>
            </a:r>
          </a:p>
        </p:txBody>
      </p:sp>
      <p:sp>
        <p:nvSpPr>
          <p:cNvPr id="13" name="TextBox 12">
            <a:extLst>
              <a:ext uri="{FF2B5EF4-FFF2-40B4-BE49-F238E27FC236}">
                <a16:creationId xmlns:a16="http://schemas.microsoft.com/office/drawing/2014/main" xmlns="" id="{CF9AD94F-24CD-4510-81F0-4E1AB2D4EB82}"/>
              </a:ext>
            </a:extLst>
          </p:cNvPr>
          <p:cNvSpPr txBox="1"/>
          <p:nvPr/>
        </p:nvSpPr>
        <p:spPr>
          <a:xfrm>
            <a:off x="5063634" y="4845184"/>
            <a:ext cx="3411482" cy="1938992"/>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Examples: </a:t>
            </a:r>
          </a:p>
          <a:p>
            <a:pPr algn="ctr"/>
            <a:r>
              <a:rPr lang="en-US" sz="2400" dirty="0">
                <a:latin typeface="Arial" panose="020B0604020202020204" pitchFamily="34" charset="0"/>
                <a:cs typeface="Arial" panose="020B0604020202020204" pitchFamily="34" charset="0"/>
              </a:rPr>
              <a:t>Visible light, </a:t>
            </a:r>
            <a:r>
              <a:rPr lang="en-US" sz="2400" dirty="0" smtClean="0">
                <a:latin typeface="Arial" panose="020B0604020202020204" pitchFamily="34" charset="0"/>
                <a:cs typeface="Arial" panose="020B0604020202020204" pitchFamily="34" charset="0"/>
              </a:rPr>
              <a:t>Microwaves,</a:t>
            </a: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Radio waves, X-rays, Ultraviolet rays</a:t>
            </a:r>
          </a:p>
        </p:txBody>
      </p:sp>
    </p:spTree>
    <p:extLst>
      <p:ext uri="{BB962C8B-B14F-4D97-AF65-F5344CB8AC3E}">
        <p14:creationId xmlns:p14="http://schemas.microsoft.com/office/powerpoint/2010/main" val="239874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N Template " id="{2099AF72-7C66-EA41-991B-DBFCA1F4D149}" vid="{E4B34D78-6278-4C47-A81E-0755FB3FE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GN Template </Template>
  <TotalTime>17014</TotalTime>
  <Words>280</Words>
  <Application>Microsoft Macintosh PowerPoint</Application>
  <PresentationFormat>On-screen Show (4:3)</PresentationFormat>
  <Paragraphs>38</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Calibri</vt:lpstr>
      <vt:lpstr>Arial</vt:lpstr>
      <vt:lpstr>3_Office Theme</vt:lpstr>
      <vt:lpstr> Satellites and Wave Behavior</vt:lpstr>
      <vt:lpstr>Connecting to the Unit Storyline</vt:lpstr>
      <vt:lpstr>Where Are We In The Unit?</vt:lpstr>
      <vt:lpstr>How Do Satellites Help Us  Construct Images?</vt:lpstr>
      <vt:lpstr>How Do Satellites Work?</vt:lpstr>
      <vt:lpstr>How do waves behave and interact with various materials?   </vt:lpstr>
      <vt:lpstr>Types of Waves</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Eugene Cordero</cp:lastModifiedBy>
  <cp:revision>231</cp:revision>
  <dcterms:created xsi:type="dcterms:W3CDTF">2017-06-05T23:28:58Z</dcterms:created>
  <dcterms:modified xsi:type="dcterms:W3CDTF">2018-05-04T00:09:48Z</dcterms:modified>
</cp:coreProperties>
</file>