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8"/>
  </p:notesMasterIdLst>
  <p:sldIdLst>
    <p:sldId id="399" r:id="rId2"/>
    <p:sldId id="394" r:id="rId3"/>
    <p:sldId id="395" r:id="rId4"/>
    <p:sldId id="396" r:id="rId5"/>
    <p:sldId id="397" r:id="rId6"/>
    <p:sldId id="39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001"/>
    <a:srgbClr val="FFFFFF"/>
    <a:srgbClr val="0F7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80858" autoAdjust="0"/>
  </p:normalViewPr>
  <p:slideViewPr>
    <p:cSldViewPr snapToGrid="0" snapToObjects="1">
      <p:cViewPr>
        <p:scale>
          <a:sx n="400" d="100"/>
          <a:sy n="400" d="100"/>
        </p:scale>
        <p:origin x="726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reference Earth from Space Graphic Organizer worksheet Lesson 9.2a-earth-from-space-graphic-organizer.pdf that students received in Lesson 2 Examining Satellite Images.</a:t>
            </a:r>
          </a:p>
          <a:p>
            <a:endParaRPr lang="en-US" dirty="0"/>
          </a:p>
          <a:p>
            <a:r>
              <a:rPr lang="en-US" dirty="0"/>
              <a:t>Remind students of where they are within the unit and storyline.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students time to consider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a minute or two to silently examine this diagram. Pose the questions: </a:t>
            </a:r>
            <a:r>
              <a:rPr lang="en-US" i="1" dirty="0"/>
              <a:t>What does this diagram show? What do you wonder? </a:t>
            </a:r>
            <a:r>
              <a:rPr lang="en-US" dirty="0"/>
              <a:t>Have students think-pair-share and then solicit student ideas.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where the class is within the unit (circled in red, the one in dashed red the class is still investigating). Now introduce the </a:t>
            </a:r>
            <a:r>
              <a:rPr lang="en-US"/>
              <a:t>gallery walk.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5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Earth From Space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Making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F1DD3E-C611-4F49-9ABC-D015F3BBD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900" y="1485900"/>
            <a:ext cx="527685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4F37FD-A7A6-4678-A749-C745918F77B4}"/>
              </a:ext>
            </a:extLst>
          </p:cNvPr>
          <p:cNvSpPr txBox="1"/>
          <p:nvPr/>
        </p:nvSpPr>
        <p:spPr>
          <a:xfrm>
            <a:off x="4024019" y="4097998"/>
            <a:ext cx="66592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3E36F4-850F-4E0E-9CD5-48367AAE5251}"/>
              </a:ext>
            </a:extLst>
          </p:cNvPr>
          <p:cNvSpPr txBox="1"/>
          <p:nvPr/>
        </p:nvSpPr>
        <p:spPr>
          <a:xfrm>
            <a:off x="5290927" y="5452812"/>
            <a:ext cx="66592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F6A9D72-ADB5-450B-B8A6-A8DB58CD83C8}"/>
              </a:ext>
            </a:extLst>
          </p:cNvPr>
          <p:cNvSpPr txBox="1"/>
          <p:nvPr/>
        </p:nvSpPr>
        <p:spPr>
          <a:xfrm>
            <a:off x="3723085" y="3306577"/>
            <a:ext cx="66592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2E77E2-B21A-47D8-91F0-861644FFD751}"/>
              </a:ext>
            </a:extLst>
          </p:cNvPr>
          <p:cNvSpPr txBox="1"/>
          <p:nvPr/>
        </p:nvSpPr>
        <p:spPr>
          <a:xfrm>
            <a:off x="3535125" y="5165141"/>
            <a:ext cx="66592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98987-229D-4A42-9080-BB45B17F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From Space: Where Are We?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FB9AA40-D7A1-4955-8207-7194A8E1BF85}"/>
              </a:ext>
            </a:extLst>
          </p:cNvPr>
          <p:cNvSpPr/>
          <p:nvPr/>
        </p:nvSpPr>
        <p:spPr>
          <a:xfrm>
            <a:off x="4909862" y="1302025"/>
            <a:ext cx="1669842" cy="161014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C7A0433-58A2-42D1-A8CB-FB166D947597}"/>
              </a:ext>
            </a:extLst>
          </p:cNvPr>
          <p:cNvSpPr/>
          <p:nvPr/>
        </p:nvSpPr>
        <p:spPr>
          <a:xfrm>
            <a:off x="3630763" y="3684775"/>
            <a:ext cx="1279099" cy="111582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BE70E9E-7A8F-4BD1-92F0-271FD40D60A0}"/>
              </a:ext>
            </a:extLst>
          </p:cNvPr>
          <p:cNvCxnSpPr>
            <a:cxnSpLocks/>
          </p:cNvCxnSpPr>
          <p:nvPr/>
        </p:nvCxnSpPr>
        <p:spPr>
          <a:xfrm flipV="1">
            <a:off x="3939206" y="4939747"/>
            <a:ext cx="76200" cy="27508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59871F4-6175-4EBA-8C00-3383FB219B12}"/>
              </a:ext>
            </a:extLst>
          </p:cNvPr>
          <p:cNvCxnSpPr>
            <a:cxnSpLocks/>
          </p:cNvCxnSpPr>
          <p:nvPr/>
        </p:nvCxnSpPr>
        <p:spPr>
          <a:xfrm flipV="1">
            <a:off x="4015406" y="5092148"/>
            <a:ext cx="152400" cy="1226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7CAD204-B70C-4D8F-AB10-6F5014DF582B}"/>
              </a:ext>
            </a:extLst>
          </p:cNvPr>
          <p:cNvCxnSpPr>
            <a:cxnSpLocks/>
          </p:cNvCxnSpPr>
          <p:nvPr/>
        </p:nvCxnSpPr>
        <p:spPr>
          <a:xfrm flipV="1">
            <a:off x="4015406" y="5244548"/>
            <a:ext cx="556594" cy="3798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6304" y="2811015"/>
            <a:ext cx="4347696" cy="104136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Phenomenon: </a:t>
            </a:r>
            <a:r>
              <a:rPr lang="en-US" dirty="0">
                <a:solidFill>
                  <a:srgbClr val="008000"/>
                </a:solidFill>
              </a:rPr>
              <a:t>Countries consume different amounts of resources.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554E9B-E934-4151-ABDE-D026C8B8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75" y="62144"/>
            <a:ext cx="4177229" cy="64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6D1CBD4D-5288-46DF-97E6-57796CB2C071}"/>
              </a:ext>
            </a:extLst>
          </p:cNvPr>
          <p:cNvSpPr txBox="1">
            <a:spLocks/>
          </p:cNvSpPr>
          <p:nvPr/>
        </p:nvSpPr>
        <p:spPr>
          <a:xfrm>
            <a:off x="5435803" y="2409127"/>
            <a:ext cx="33525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E700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i="1" dirty="0"/>
              <a:t>Phenomenon: </a:t>
            </a:r>
            <a:r>
              <a:rPr lang="en-US" sz="3600" dirty="0"/>
              <a:t>Waves carry energy.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8F5B5D-58E4-4488-8A3D-5CC820EB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6933"/>
            <a:ext cx="4914718" cy="372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FF775C-AED7-4150-964B-4CD03945C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4718" cy="3286467"/>
          </a:xfrm>
          <a:prstGeom prst="rect">
            <a:avLst/>
          </a:prstGeom>
          <a:ln>
            <a:noFill/>
          </a:ln>
          <a:effectLst>
            <a:outerShdw blurRad="292100" dist="139700" algn="l" rotWithShape="0">
              <a:schemeClr val="tx1">
                <a:lumMod val="65000"/>
                <a:lumOff val="35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7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B8C0B0D3-4F37-42E1-B4AA-B3A1CFDF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53" y="1922377"/>
            <a:ext cx="6541345" cy="4672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B10DD-A14D-41C6-A5A3-2D987D14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Phenomenon: </a:t>
            </a:r>
            <a:r>
              <a:rPr lang="en-US" dirty="0"/>
              <a:t>Satellites gather light </a:t>
            </a:r>
            <a:br>
              <a:rPr lang="en-US" dirty="0"/>
            </a:br>
            <a:r>
              <a:rPr lang="en-US" dirty="0"/>
              <a:t>from the ground.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66C643A-00E0-43A7-8403-49AE0B074B46}"/>
              </a:ext>
            </a:extLst>
          </p:cNvPr>
          <p:cNvCxnSpPr>
            <a:cxnSpLocks/>
          </p:cNvCxnSpPr>
          <p:nvPr/>
        </p:nvCxnSpPr>
        <p:spPr>
          <a:xfrm flipV="1">
            <a:off x="3247053" y="3073936"/>
            <a:ext cx="419214" cy="129279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B32E800-013A-4FD5-BFD9-FCCA0534F6AB}"/>
              </a:ext>
            </a:extLst>
          </p:cNvPr>
          <p:cNvCxnSpPr>
            <a:cxnSpLocks/>
          </p:cNvCxnSpPr>
          <p:nvPr/>
        </p:nvCxnSpPr>
        <p:spPr>
          <a:xfrm flipH="1" flipV="1">
            <a:off x="3909527" y="3228393"/>
            <a:ext cx="541176" cy="86774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731EF6D-0980-448E-9EF5-2C8641791481}"/>
              </a:ext>
            </a:extLst>
          </p:cNvPr>
          <p:cNvCxnSpPr>
            <a:cxnSpLocks/>
          </p:cNvCxnSpPr>
          <p:nvPr/>
        </p:nvCxnSpPr>
        <p:spPr>
          <a:xfrm flipH="1" flipV="1">
            <a:off x="4061927" y="3228393"/>
            <a:ext cx="985934" cy="102014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D10859F-A855-4CD4-9A9A-EC7E777D4101}"/>
              </a:ext>
            </a:extLst>
          </p:cNvPr>
          <p:cNvCxnSpPr>
            <a:cxnSpLocks/>
          </p:cNvCxnSpPr>
          <p:nvPr/>
        </p:nvCxnSpPr>
        <p:spPr>
          <a:xfrm flipH="1" flipV="1">
            <a:off x="4005945" y="3032449"/>
            <a:ext cx="1191206" cy="106369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2A17AA46-FF87-4CBE-BC85-7FDACCC5A546}"/>
              </a:ext>
            </a:extLst>
          </p:cNvPr>
          <p:cNvCxnSpPr>
            <a:cxnSpLocks/>
          </p:cNvCxnSpPr>
          <p:nvPr/>
        </p:nvCxnSpPr>
        <p:spPr>
          <a:xfrm flipH="1" flipV="1">
            <a:off x="4164732" y="2985796"/>
            <a:ext cx="1928159" cy="13809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4F6ACB62-A981-4C49-9900-D696E4701189}"/>
              </a:ext>
            </a:extLst>
          </p:cNvPr>
          <p:cNvCxnSpPr>
            <a:cxnSpLocks/>
          </p:cNvCxnSpPr>
          <p:nvPr/>
        </p:nvCxnSpPr>
        <p:spPr>
          <a:xfrm flipH="1" flipV="1">
            <a:off x="4167885" y="2833953"/>
            <a:ext cx="2156330" cy="14066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6BEBB6F-38F8-4BA7-8B1A-163FD3931B0B}"/>
              </a:ext>
            </a:extLst>
          </p:cNvPr>
          <p:cNvCxnSpPr>
            <a:cxnSpLocks/>
          </p:cNvCxnSpPr>
          <p:nvPr/>
        </p:nvCxnSpPr>
        <p:spPr>
          <a:xfrm flipH="1" flipV="1">
            <a:off x="4273422" y="2727941"/>
            <a:ext cx="2581928" cy="170081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0506D36-9EEB-4196-9617-35065E1922A0}"/>
              </a:ext>
            </a:extLst>
          </p:cNvPr>
          <p:cNvCxnSpPr>
            <a:cxnSpLocks/>
          </p:cNvCxnSpPr>
          <p:nvPr/>
        </p:nvCxnSpPr>
        <p:spPr>
          <a:xfrm flipH="1">
            <a:off x="3160846" y="2727941"/>
            <a:ext cx="3040192" cy="18765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112F0C3-3C21-43C9-883F-E20799D5B722}"/>
              </a:ext>
            </a:extLst>
          </p:cNvPr>
          <p:cNvCxnSpPr>
            <a:cxnSpLocks/>
          </p:cNvCxnSpPr>
          <p:nvPr/>
        </p:nvCxnSpPr>
        <p:spPr>
          <a:xfrm>
            <a:off x="3825054" y="3073936"/>
            <a:ext cx="12258" cy="12927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F98D1E55-CB08-4400-9FF2-8CD26F507D9D}"/>
              </a:ext>
            </a:extLst>
          </p:cNvPr>
          <p:cNvCxnSpPr>
            <a:cxnSpLocks/>
          </p:cNvCxnSpPr>
          <p:nvPr/>
        </p:nvCxnSpPr>
        <p:spPr>
          <a:xfrm flipH="1">
            <a:off x="4666350" y="2923769"/>
            <a:ext cx="1534688" cy="117237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82DD9E28-DA94-4351-A087-3C714C8F762C}"/>
              </a:ext>
            </a:extLst>
          </p:cNvPr>
          <p:cNvCxnSpPr>
            <a:cxnSpLocks/>
          </p:cNvCxnSpPr>
          <p:nvPr/>
        </p:nvCxnSpPr>
        <p:spPr>
          <a:xfrm flipH="1">
            <a:off x="5606146" y="2985796"/>
            <a:ext cx="757332" cy="9772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59675E9F-9277-482D-B601-418E61BD1314}"/>
              </a:ext>
            </a:extLst>
          </p:cNvPr>
          <p:cNvCxnSpPr>
            <a:cxnSpLocks/>
          </p:cNvCxnSpPr>
          <p:nvPr/>
        </p:nvCxnSpPr>
        <p:spPr>
          <a:xfrm flipH="1">
            <a:off x="5815497" y="3073936"/>
            <a:ext cx="686389" cy="12618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EDBDAEC1-F95A-4636-BA8B-C3D3C04D85C0}"/>
              </a:ext>
            </a:extLst>
          </p:cNvPr>
          <p:cNvCxnSpPr>
            <a:cxnSpLocks/>
          </p:cNvCxnSpPr>
          <p:nvPr/>
        </p:nvCxnSpPr>
        <p:spPr>
          <a:xfrm flipH="1">
            <a:off x="6176867" y="3032449"/>
            <a:ext cx="436471" cy="13496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127CC5A3-F69A-4539-9BA3-D9E17BCD0885}"/>
              </a:ext>
            </a:extLst>
          </p:cNvPr>
          <p:cNvCxnSpPr>
            <a:cxnSpLocks/>
          </p:cNvCxnSpPr>
          <p:nvPr/>
        </p:nvCxnSpPr>
        <p:spPr>
          <a:xfrm>
            <a:off x="6781120" y="3073936"/>
            <a:ext cx="0" cy="14838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F727067F-9B1D-4938-B50C-3E6E384F6348}"/>
              </a:ext>
            </a:extLst>
          </p:cNvPr>
          <p:cNvCxnSpPr>
            <a:cxnSpLocks/>
          </p:cNvCxnSpPr>
          <p:nvPr/>
        </p:nvCxnSpPr>
        <p:spPr>
          <a:xfrm>
            <a:off x="6874595" y="2939143"/>
            <a:ext cx="274742" cy="12587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7A711B11-3FF0-4C33-8094-EC3B3FA036E0}"/>
              </a:ext>
            </a:extLst>
          </p:cNvPr>
          <p:cNvCxnSpPr>
            <a:cxnSpLocks/>
          </p:cNvCxnSpPr>
          <p:nvPr/>
        </p:nvCxnSpPr>
        <p:spPr>
          <a:xfrm flipV="1">
            <a:off x="4033938" y="4292083"/>
            <a:ext cx="111549" cy="13544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98987-229D-4A42-9080-BB45B17F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From Space Unit Concept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284275-40D3-4599-A05E-55847FF4F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221" y="1163715"/>
            <a:ext cx="7641709" cy="538848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143000" y="1625600"/>
            <a:ext cx="1968500" cy="176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01925" y="1239915"/>
            <a:ext cx="1968500" cy="176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41925" y="1603760"/>
            <a:ext cx="1968500" cy="176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80025" y="3759918"/>
            <a:ext cx="1968500" cy="17653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17018</TotalTime>
  <Words>157</Words>
  <Application>Microsoft Office PowerPoint</Application>
  <PresentationFormat>On-screen Show (4:3)</PresentationFormat>
  <Paragraphs>22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3_Office Theme</vt:lpstr>
      <vt:lpstr> Earth From Space</vt:lpstr>
      <vt:lpstr>Earth From Space: Where Are We?</vt:lpstr>
      <vt:lpstr>Phenomenon: Countries consume different amounts of resources.</vt:lpstr>
      <vt:lpstr>PowerPoint Presentation</vt:lpstr>
      <vt:lpstr>Phenomenon: Satellites gather light  from the ground.</vt:lpstr>
      <vt:lpstr>Earth From Space Unit Concept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Aribar</cp:lastModifiedBy>
  <cp:revision>236</cp:revision>
  <dcterms:created xsi:type="dcterms:W3CDTF">2017-06-05T23:28:58Z</dcterms:created>
  <dcterms:modified xsi:type="dcterms:W3CDTF">2018-05-04T07:36:32Z</dcterms:modified>
</cp:coreProperties>
</file>