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Lst>
  <p:notesMasterIdLst>
    <p:notesMasterId r:id="rId6"/>
  </p:notesMasterIdLst>
  <p:sldIdLst>
    <p:sldId id="400" r:id="rId2"/>
    <p:sldId id="401" r:id="rId3"/>
    <p:sldId id="402" r:id="rId4"/>
    <p:sldId id="403"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2" clrIdx="0">
    <p:extLst/>
  </p:cmAuthor>
  <p:cmAuthor id="2" name="Microsoft Office User" initials="Office [2]" lastIdx="1" clrIdx="1">
    <p:extLst/>
  </p:cmAuthor>
  <p:cmAuthor id="3" name="Microsoft Office User" initials="Office [3]" lastIdx="1" clrIdx="2">
    <p:extLst/>
  </p:cmAuthor>
  <p:cmAuthor id="4" name="Microsoft Office User" initials="Office [4]" lastIdx="1" clrIdx="3">
    <p:extLst/>
  </p:cmAuthor>
  <p:cmAuthor id="5" name="Microsoft Office User" initials="Office [5]"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001"/>
    <a:srgbClr val="FFFFFF"/>
    <a:srgbClr val="0F70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47" autoAdjust="0"/>
    <p:restoredTop sz="80858" autoAdjust="0"/>
  </p:normalViewPr>
  <p:slideViewPr>
    <p:cSldViewPr snapToGrid="0" snapToObjects="1">
      <p:cViewPr varScale="1">
        <p:scale>
          <a:sx n="114" d="100"/>
          <a:sy n="114" d="100"/>
        </p:scale>
        <p:origin x="184" y="1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ableStyles" Target="tableStyles.xml"/><Relationship Id="rId91"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commentAuthors" Target="commentAuthors.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5C7680-2EF0-F14C-AAE7-95CC23049BFA}" type="datetimeFigureOut">
              <a:rPr lang="en-US" smtClean="0"/>
              <a:t>5/3/18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813AB-2925-D943-866B-CA3706445922}" type="slidenum">
              <a:rPr lang="en-US" smtClean="0"/>
              <a:t>‹#›</a:t>
            </a:fld>
            <a:endParaRPr lang="en-US"/>
          </a:p>
        </p:txBody>
      </p:sp>
    </p:spTree>
    <p:extLst>
      <p:ext uri="{BB962C8B-B14F-4D97-AF65-F5344CB8AC3E}">
        <p14:creationId xmlns:p14="http://schemas.microsoft.com/office/powerpoint/2010/main" val="2010871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1</a:t>
            </a:fld>
            <a:endParaRPr lang="en-US"/>
          </a:p>
        </p:txBody>
      </p:sp>
    </p:spTree>
    <p:extLst>
      <p:ext uri="{BB962C8B-B14F-4D97-AF65-F5344CB8AC3E}">
        <p14:creationId xmlns:p14="http://schemas.microsoft.com/office/powerpoint/2010/main" val="1446385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Earth from Space Graphic Organizer worksheet Lesson 9.2a-earth-from-space-graphic-organizer.pdf and use the graphic to highlight where the class is in the unit storyline.  </a:t>
            </a:r>
          </a:p>
          <a:p>
            <a:endParaRPr lang="en-US" dirty="0"/>
          </a:p>
          <a:p>
            <a:r>
              <a:rPr lang="en-US" dirty="0"/>
              <a:t>Here is the overview of the storyline: </a:t>
            </a:r>
            <a:r>
              <a:rPr lang="en-US" sz="1200" kern="1200" dirty="0">
                <a:solidFill>
                  <a:schemeClr val="tx1"/>
                </a:solidFill>
                <a:effectLst/>
                <a:latin typeface="+mn-lt"/>
                <a:ea typeface="+mn-ea"/>
                <a:cs typeface="+mn-cs"/>
              </a:rPr>
              <a:t>The planet is a big place, and one of the best ways to monitor the state of our planet is by using satellites. Our goal for this unit is to describe the environmental conditions of earth using satellite technology and then offer possible solutions to particular problems.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You’ve used the concept of ecological footprint to study how different countries consume different amounts of resources.  Now we are in the middle of learning about satellites, the data they collect and how satellites utilize waves to transmit, collect and receive information. Then you’ll apply satellite technology to investigate a study location and document change caused by humans and offer possible solutions to lessen </a:t>
            </a:r>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2</a:t>
            </a:fld>
            <a:endParaRPr lang="en-US"/>
          </a:p>
        </p:txBody>
      </p:sp>
    </p:spTree>
    <p:extLst>
      <p:ext uri="{BB962C8B-B14F-4D97-AF65-F5344CB8AC3E}">
        <p14:creationId xmlns:p14="http://schemas.microsoft.com/office/powerpoint/2010/main" val="1958605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checked boxes are those students have explored already. Although we have seen a little bit about what satellites tell us about human activities, we are going to explore that idea more and then shift into how we can use it to come up with solutions in the culminating experience.</a:t>
            </a:r>
          </a:p>
        </p:txBody>
      </p:sp>
      <p:sp>
        <p:nvSpPr>
          <p:cNvPr id="4" name="Slide Number Placeholder 3"/>
          <p:cNvSpPr>
            <a:spLocks noGrp="1"/>
          </p:cNvSpPr>
          <p:nvPr>
            <p:ph type="sldNum" sz="quarter" idx="10"/>
          </p:nvPr>
        </p:nvSpPr>
        <p:spPr/>
        <p:txBody>
          <a:bodyPr/>
          <a:lstStyle/>
          <a:p>
            <a:fld id="{D11813AB-2925-D943-866B-CA3706445922}" type="slidenum">
              <a:rPr lang="en-US" smtClean="0"/>
              <a:t>3</a:t>
            </a:fld>
            <a:endParaRPr lang="en-US"/>
          </a:p>
        </p:txBody>
      </p:sp>
    </p:spTree>
    <p:extLst>
      <p:ext uri="{BB962C8B-B14F-4D97-AF65-F5344CB8AC3E}">
        <p14:creationId xmlns:p14="http://schemas.microsoft.com/office/powerpoint/2010/main" val="513273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introduces the idea that satellites help us “see the unseen.” It would be nearly impossible for scientists to create an accurate and comprehensive map of phytoplankton with data collected in situ. </a:t>
            </a:r>
          </a:p>
          <a:p>
            <a:endParaRPr lang="en-US" dirty="0"/>
          </a:p>
          <a:p>
            <a:r>
              <a:rPr lang="en-US" dirty="0"/>
              <a:t>Give students a minute or two to silently examine this image. Have students generate some questions about what they notice and wonder.</a:t>
            </a:r>
          </a:p>
          <a:p>
            <a:endParaRPr lang="en-US" dirty="0"/>
          </a:p>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4</a:t>
            </a:fld>
            <a:endParaRPr lang="en-US"/>
          </a:p>
        </p:txBody>
      </p:sp>
    </p:spTree>
    <p:extLst>
      <p:ext uri="{BB962C8B-B14F-4D97-AF65-F5344CB8AC3E}">
        <p14:creationId xmlns:p14="http://schemas.microsoft.com/office/powerpoint/2010/main" val="838046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sson titl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8" name="Title 1"/>
          <p:cNvSpPr>
            <a:spLocks noGrp="1"/>
          </p:cNvSpPr>
          <p:nvPr>
            <p:ph type="title" hasCustomPrompt="1"/>
          </p:nvPr>
        </p:nvSpPr>
        <p:spPr>
          <a:xfrm>
            <a:off x="727552" y="3280990"/>
            <a:ext cx="8416448" cy="2028127"/>
          </a:xfrm>
          <a:solidFill>
            <a:schemeClr val="bg1">
              <a:alpha val="70000"/>
            </a:schemeClr>
          </a:solidFill>
        </p:spPr>
        <p:txBody>
          <a:bodyPr>
            <a:normAutofit/>
          </a:bodyPr>
          <a:lstStyle>
            <a:lvl1pPr>
              <a:defRPr sz="4000" baseline="0"/>
            </a:lvl1pPr>
          </a:lstStyle>
          <a:p>
            <a:pPr algn="l"/>
            <a:r>
              <a:rPr lang="en-US" sz="4000" b="1" dirty="0">
                <a:latin typeface="Arial"/>
                <a:cs typeface="Arial"/>
              </a:rPr>
              <a:t> </a:t>
            </a:r>
          </a:p>
        </p:txBody>
      </p:sp>
      <p:sp>
        <p:nvSpPr>
          <p:cNvPr id="10" name="Text Placeholder 6"/>
          <p:cNvSpPr>
            <a:spLocks noGrp="1"/>
          </p:cNvSpPr>
          <p:nvPr>
            <p:ph type="body" sz="quarter" idx="13"/>
          </p:nvPr>
        </p:nvSpPr>
        <p:spPr>
          <a:xfrm>
            <a:off x="727549" y="4573694"/>
            <a:ext cx="4363562" cy="929752"/>
          </a:xfrm>
        </p:spPr>
        <p:txBody>
          <a:bodyPr/>
          <a:lstStyle>
            <a:lvl1pPr marL="0" indent="0">
              <a:buNone/>
              <a:defRPr sz="2400">
                <a:solidFill>
                  <a:schemeClr val="bg1">
                    <a:lumMod val="50000"/>
                  </a:schemeClr>
                </a:solidFill>
              </a:defRPr>
            </a:lvl1pPr>
          </a:lstStyle>
          <a:p>
            <a:pPr lvl="0"/>
            <a:r>
              <a:rPr lang="en-US" dirty="0"/>
              <a:t>Click to edit Master text styles</a:t>
            </a:r>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8229599"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812800" y="1447800"/>
            <a:ext cx="7518399" cy="4908549"/>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7629"/>
            <a:ext cx="8229600"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1422401" y="1595718"/>
            <a:ext cx="6925732" cy="4615543"/>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5" name="Picture Placeholder 4"/>
          <p:cNvSpPr>
            <a:spLocks noGrp="1"/>
          </p:cNvSpPr>
          <p:nvPr>
            <p:ph type="pic" sz="quarter" idx="10"/>
          </p:nvPr>
        </p:nvSpPr>
        <p:spPr>
          <a:xfrm>
            <a:off x="1422401" y="1922009"/>
            <a:ext cx="6926263" cy="4616450"/>
          </a:xfrm>
        </p:spPr>
        <p:txBody>
          <a:bodyPr/>
          <a:lstStyle/>
          <a:p>
            <a:endParaRPr lang="en-US"/>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457200" y="1447800"/>
            <a:ext cx="4070350" cy="490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4"/>
          </p:nvPr>
        </p:nvSpPr>
        <p:spPr>
          <a:xfrm>
            <a:off x="4616450" y="1447800"/>
            <a:ext cx="4070350" cy="490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74160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457200" y="3025422"/>
            <a:ext cx="4070350" cy="3330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4"/>
          </p:nvPr>
        </p:nvSpPr>
        <p:spPr>
          <a:xfrm>
            <a:off x="4616450" y="3025422"/>
            <a:ext cx="4070350" cy="3330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5"/>
          </p:nvPr>
        </p:nvSpPr>
        <p:spPr>
          <a:xfrm>
            <a:off x="457200" y="1447801"/>
            <a:ext cx="8229600" cy="15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Multiple Pictures">
    <p:spTree>
      <p:nvGrpSpPr>
        <p:cNvPr id="1" name=""/>
        <p:cNvGrpSpPr/>
        <p:nvPr/>
      </p:nvGrpSpPr>
      <p:grpSpPr>
        <a:xfrm>
          <a:off x="0" y="0"/>
          <a:ext cx="0" cy="0"/>
          <a:chOff x="0" y="0"/>
          <a:chExt cx="0" cy="0"/>
        </a:xfrm>
      </p:grpSpPr>
      <p:sp>
        <p:nvSpPr>
          <p:cNvPr id="2" name="Title 1"/>
          <p:cNvSpPr>
            <a:spLocks noGrp="1"/>
          </p:cNvSpPr>
          <p:nvPr>
            <p:ph type="title"/>
          </p:nvPr>
        </p:nvSpPr>
        <p:spPr>
          <a:xfrm>
            <a:off x="457200" y="316630"/>
            <a:ext cx="8229599"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457200" y="1557867"/>
            <a:ext cx="8229599" cy="1343377"/>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Picture Placeholder 7"/>
          <p:cNvSpPr>
            <a:spLocks noGrp="1"/>
          </p:cNvSpPr>
          <p:nvPr>
            <p:ph type="pic" sz="quarter" idx="13"/>
          </p:nvPr>
        </p:nvSpPr>
        <p:spPr>
          <a:xfrm>
            <a:off x="457202" y="3081720"/>
            <a:ext cx="2667000" cy="2766236"/>
          </a:xfrm>
        </p:spPr>
        <p:txBody>
          <a:bodyPr/>
          <a:lstStyle>
            <a:lvl1pPr marL="0" indent="0">
              <a:buNone/>
              <a:defRPr/>
            </a:lvl1pPr>
          </a:lstStyle>
          <a:p>
            <a:r>
              <a:rPr lang="en-US"/>
              <a:t>Drag picture to placeholder or click icon to add</a:t>
            </a:r>
            <a:endParaRPr lang="en-US" dirty="0"/>
          </a:p>
        </p:txBody>
      </p:sp>
      <p:sp>
        <p:nvSpPr>
          <p:cNvPr id="16" name="Picture Placeholder 7"/>
          <p:cNvSpPr>
            <a:spLocks noGrp="1"/>
          </p:cNvSpPr>
          <p:nvPr>
            <p:ph type="pic" sz="quarter" idx="14"/>
          </p:nvPr>
        </p:nvSpPr>
        <p:spPr>
          <a:xfrm>
            <a:off x="3238501" y="3081720"/>
            <a:ext cx="2667000" cy="2766236"/>
          </a:xfrm>
        </p:spPr>
        <p:txBody>
          <a:bodyPr/>
          <a:lstStyle>
            <a:lvl1pPr marL="0" indent="0">
              <a:buNone/>
              <a:defRPr/>
            </a:lvl1pPr>
          </a:lstStyle>
          <a:p>
            <a:r>
              <a:rPr lang="en-US"/>
              <a:t>Drag picture to placeholder or click icon to add</a:t>
            </a:r>
            <a:endParaRPr lang="en-US" dirty="0"/>
          </a:p>
        </p:txBody>
      </p:sp>
      <p:sp>
        <p:nvSpPr>
          <p:cNvPr id="17" name="Picture Placeholder 7"/>
          <p:cNvSpPr>
            <a:spLocks noGrp="1"/>
          </p:cNvSpPr>
          <p:nvPr>
            <p:ph type="pic" sz="quarter" idx="15"/>
          </p:nvPr>
        </p:nvSpPr>
        <p:spPr>
          <a:xfrm>
            <a:off x="6019800" y="3081720"/>
            <a:ext cx="2667000" cy="2766236"/>
          </a:xfrm>
        </p:spPr>
        <p:txBody>
          <a:bodyPr/>
          <a:lstStyle>
            <a:lvl1pPr marL="0" indent="0">
              <a:buNone/>
              <a:defRPr/>
            </a:lvl1pPr>
          </a:lstStyle>
          <a:p>
            <a:r>
              <a:rPr lang="en-US"/>
              <a:t>Drag picture to placeholder or click icon to add</a:t>
            </a:r>
            <a:endParaRPr lang="en-US" dirty="0"/>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w/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313299"/>
            <a:ext cx="4648889" cy="1425523"/>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457199" y="1738822"/>
            <a:ext cx="4648889" cy="4334600"/>
          </a:xfrm>
        </p:spPr>
        <p:txBody>
          <a:bodyPr>
            <a:normAutofit/>
          </a:bodyPr>
          <a:lstStyle>
            <a:lvl1pPr marL="0" indent="0">
              <a:buNone/>
              <a:defRPr sz="2000" b="0">
                <a:solidFill>
                  <a:srgbClr val="000000"/>
                </a:solidFill>
              </a:defRPr>
            </a:lvl1pPr>
            <a:lvl2pPr marL="457200" indent="0">
              <a:buNone/>
              <a:defRPr/>
            </a:lvl2pPr>
          </a:lstStyle>
          <a:p>
            <a:pPr lvl="0"/>
            <a:r>
              <a:rPr lang="en-US" dirty="0"/>
              <a:t>Second level</a:t>
            </a:r>
          </a:p>
        </p:txBody>
      </p:sp>
      <p:sp>
        <p:nvSpPr>
          <p:cNvPr id="7" name="Content Placeholder 2"/>
          <p:cNvSpPr>
            <a:spLocks noGrp="1"/>
          </p:cNvSpPr>
          <p:nvPr>
            <p:ph idx="13" hasCustomPrompt="1"/>
          </p:nvPr>
        </p:nvSpPr>
        <p:spPr>
          <a:xfrm>
            <a:off x="5147058" y="1738822"/>
            <a:ext cx="3539741" cy="4334600"/>
          </a:xfrm>
        </p:spPr>
        <p:txBody>
          <a:bodyPr>
            <a:normAutofit/>
          </a:bodyPr>
          <a:lstStyle>
            <a:lvl1pPr marL="0" indent="0">
              <a:buNone/>
              <a:defRPr sz="2000" b="0">
                <a:solidFill>
                  <a:srgbClr val="000000"/>
                </a:solidFill>
              </a:defRPr>
            </a:lvl1pPr>
            <a:lvl2pPr marL="457200" indent="0">
              <a:buNone/>
              <a:defRPr/>
            </a:lvl2pPr>
          </a:lstStyle>
          <a:p>
            <a:pPr lvl="0"/>
            <a:r>
              <a:rPr lang="en-US" dirty="0"/>
              <a:t>Second level</a:t>
            </a: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with Multiple Pictures">
    <p:spTree>
      <p:nvGrpSpPr>
        <p:cNvPr id="1" name=""/>
        <p:cNvGrpSpPr/>
        <p:nvPr/>
      </p:nvGrpSpPr>
      <p:grpSpPr>
        <a:xfrm>
          <a:off x="0" y="0"/>
          <a:ext cx="0" cy="0"/>
          <a:chOff x="0" y="0"/>
          <a:chExt cx="0" cy="0"/>
        </a:xfrm>
      </p:grpSpPr>
      <p:sp>
        <p:nvSpPr>
          <p:cNvPr id="2" name="Title 1"/>
          <p:cNvSpPr>
            <a:spLocks noGrp="1"/>
          </p:cNvSpPr>
          <p:nvPr>
            <p:ph type="title"/>
          </p:nvPr>
        </p:nvSpPr>
        <p:spPr>
          <a:xfrm>
            <a:off x="457200" y="302380"/>
            <a:ext cx="8229599"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457200" y="1629645"/>
            <a:ext cx="8229599" cy="795720"/>
          </a:xfrm>
        </p:spPr>
        <p:txBody>
          <a:bodyPr>
            <a:normAutofit/>
          </a:bodyPr>
          <a:lstStyle>
            <a:lvl1pPr marL="342900" indent="-342900">
              <a:buFont typeface="Arial"/>
              <a:buChar char="•"/>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Picture Placeholder 7"/>
          <p:cNvSpPr>
            <a:spLocks noGrp="1"/>
          </p:cNvSpPr>
          <p:nvPr>
            <p:ph type="pic" sz="quarter" idx="13"/>
          </p:nvPr>
        </p:nvSpPr>
        <p:spPr>
          <a:xfrm>
            <a:off x="553962" y="2930164"/>
            <a:ext cx="1841612" cy="2310734"/>
          </a:xfrm>
        </p:spPr>
        <p:txBody>
          <a:bodyPr/>
          <a:lstStyle>
            <a:lvl1pPr marL="0" indent="0">
              <a:buNone/>
              <a:defRPr/>
            </a:lvl1pPr>
          </a:lstStyle>
          <a:p>
            <a:r>
              <a:rPr lang="en-US" dirty="0"/>
              <a:t>Drag picture to placeholder or click icon to add</a:t>
            </a:r>
          </a:p>
        </p:txBody>
      </p:sp>
      <p:sp>
        <p:nvSpPr>
          <p:cNvPr id="12" name="Picture Placeholder 7"/>
          <p:cNvSpPr>
            <a:spLocks noGrp="1"/>
          </p:cNvSpPr>
          <p:nvPr>
            <p:ph type="pic" sz="quarter" idx="14"/>
          </p:nvPr>
        </p:nvSpPr>
        <p:spPr>
          <a:xfrm>
            <a:off x="2590800" y="2930164"/>
            <a:ext cx="1841612" cy="2310734"/>
          </a:xfrm>
        </p:spPr>
        <p:txBody>
          <a:bodyPr/>
          <a:lstStyle>
            <a:lvl1pPr marL="0" indent="0">
              <a:buNone/>
              <a:defRPr/>
            </a:lvl1pPr>
          </a:lstStyle>
          <a:p>
            <a:r>
              <a:rPr lang="en-US"/>
              <a:t>Drag picture to placeholder or click icon to add</a:t>
            </a:r>
            <a:endParaRPr lang="en-US" dirty="0"/>
          </a:p>
        </p:txBody>
      </p:sp>
      <p:sp>
        <p:nvSpPr>
          <p:cNvPr id="13" name="Picture Placeholder 7"/>
          <p:cNvSpPr>
            <a:spLocks noGrp="1"/>
          </p:cNvSpPr>
          <p:nvPr>
            <p:ph type="pic" sz="quarter" idx="15"/>
          </p:nvPr>
        </p:nvSpPr>
        <p:spPr>
          <a:xfrm>
            <a:off x="4627638" y="2930164"/>
            <a:ext cx="1841612" cy="2310734"/>
          </a:xfrm>
        </p:spPr>
        <p:txBody>
          <a:bodyPr/>
          <a:lstStyle>
            <a:lvl1pPr marL="0" indent="0">
              <a:buNone/>
              <a:defRPr/>
            </a:lvl1pPr>
          </a:lstStyle>
          <a:p>
            <a:r>
              <a:rPr lang="en-US"/>
              <a:t>Drag picture to placeholder or click icon to add</a:t>
            </a:r>
            <a:endParaRPr lang="en-US" dirty="0"/>
          </a:p>
        </p:txBody>
      </p:sp>
      <p:sp>
        <p:nvSpPr>
          <p:cNvPr id="14" name="Picture Placeholder 7"/>
          <p:cNvSpPr>
            <a:spLocks noGrp="1"/>
          </p:cNvSpPr>
          <p:nvPr>
            <p:ph type="pic" sz="quarter" idx="16"/>
          </p:nvPr>
        </p:nvSpPr>
        <p:spPr>
          <a:xfrm>
            <a:off x="6679036" y="2936506"/>
            <a:ext cx="1841612" cy="2310734"/>
          </a:xfrm>
        </p:spPr>
        <p:txBody>
          <a:bodyPr/>
          <a:lstStyle>
            <a:lvl1pPr marL="0" indent="0">
              <a:buNone/>
              <a:defRPr/>
            </a:lvl1pPr>
          </a:lstStyle>
          <a:p>
            <a:r>
              <a:rPr lang="en-US"/>
              <a:t>Drag picture to placeholder or click icon to add</a:t>
            </a:r>
            <a:endParaRPr lang="en-US" dirty="0"/>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17" name="Title 1"/>
          <p:cNvSpPr>
            <a:spLocks noGrp="1"/>
          </p:cNvSpPr>
          <p:nvPr>
            <p:ph type="title"/>
          </p:nvPr>
        </p:nvSpPr>
        <p:spPr>
          <a:xfrm>
            <a:off x="457200" y="302289"/>
            <a:ext cx="8229600" cy="1143000"/>
          </a:xfrm>
        </p:spPr>
        <p:txBody>
          <a:bodyPr/>
          <a:lstStyle>
            <a:lvl1pPr>
              <a:defRPr/>
            </a:lvl1pPr>
          </a:lstStyle>
          <a:p>
            <a:r>
              <a:rPr lang="en-US"/>
              <a:t>Click to edit Master title style</a:t>
            </a:r>
            <a:endParaRPr lang="en-US" dirty="0"/>
          </a:p>
        </p:txBody>
      </p:sp>
      <p:sp>
        <p:nvSpPr>
          <p:cNvPr id="18" name="Text Placeholder 2"/>
          <p:cNvSpPr>
            <a:spLocks noGrp="1"/>
          </p:cNvSpPr>
          <p:nvPr>
            <p:ph type="body" idx="1"/>
          </p:nvPr>
        </p:nvSpPr>
        <p:spPr>
          <a:xfrm>
            <a:off x="457200"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5"/>
          <p:cNvSpPr>
            <a:spLocks noGrp="1"/>
          </p:cNvSpPr>
          <p:nvPr>
            <p:ph type="pic" sz="quarter" idx="16"/>
          </p:nvPr>
        </p:nvSpPr>
        <p:spPr>
          <a:xfrm>
            <a:off x="457199" y="3019660"/>
            <a:ext cx="3945467" cy="2895718"/>
          </a:xfrm>
        </p:spPr>
        <p:txBody>
          <a:bodyPr/>
          <a:lstStyle/>
          <a:p>
            <a:r>
              <a:rPr lang="en-US"/>
              <a:t>Drag picture to placeholder or click icon to add</a:t>
            </a:r>
            <a:endParaRPr lang="en-US" dirty="0"/>
          </a:p>
        </p:txBody>
      </p:sp>
      <p:sp>
        <p:nvSpPr>
          <p:cNvPr id="20" name="Text Placeholder 2"/>
          <p:cNvSpPr>
            <a:spLocks noGrp="1"/>
          </p:cNvSpPr>
          <p:nvPr>
            <p:ph type="body" idx="17"/>
          </p:nvPr>
        </p:nvSpPr>
        <p:spPr>
          <a:xfrm>
            <a:off x="4741333"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Picture Placeholder 5"/>
          <p:cNvSpPr>
            <a:spLocks noGrp="1"/>
          </p:cNvSpPr>
          <p:nvPr>
            <p:ph type="pic" sz="quarter" idx="18"/>
          </p:nvPr>
        </p:nvSpPr>
        <p:spPr>
          <a:xfrm>
            <a:off x="4741332" y="3019660"/>
            <a:ext cx="3945467" cy="2895718"/>
          </a:xfrm>
        </p:spPr>
        <p:txBody>
          <a:bodyPr/>
          <a:lstStyle/>
          <a:p>
            <a:r>
              <a:rPr lang="en-US"/>
              <a:t>Drag picture to placeholder or click icon to add</a:t>
            </a:r>
            <a:endParaRPr lang="en-US" dirty="0"/>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_2">
    <p:spTree>
      <p:nvGrpSpPr>
        <p:cNvPr id="1" name=""/>
        <p:cNvGrpSpPr/>
        <p:nvPr/>
      </p:nvGrpSpPr>
      <p:grpSpPr>
        <a:xfrm>
          <a:off x="0" y="0"/>
          <a:ext cx="0" cy="0"/>
          <a:chOff x="0" y="0"/>
          <a:chExt cx="0" cy="0"/>
        </a:xfrm>
      </p:grpSpPr>
      <p:sp>
        <p:nvSpPr>
          <p:cNvPr id="2" name="Title 1"/>
          <p:cNvSpPr>
            <a:spLocks noGrp="1"/>
          </p:cNvSpPr>
          <p:nvPr>
            <p:ph type="title"/>
          </p:nvPr>
        </p:nvSpPr>
        <p:spPr>
          <a:xfrm>
            <a:off x="457200" y="313528"/>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2974059"/>
            <a:ext cx="3964806" cy="952546"/>
          </a:xfrm>
        </p:spPr>
        <p:txBody>
          <a:bodyPr anchor="b">
            <a:noAutofit/>
          </a:bodyPr>
          <a:lstStyle>
            <a:lvl1pPr marL="0" indent="0">
              <a:buNone/>
              <a:defRPr sz="3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3926605"/>
            <a:ext cx="3964805" cy="2427465"/>
          </a:xfrm>
        </p:spPr>
        <p:txBody>
          <a:bodyPr>
            <a:normAutofit/>
          </a:bodyPr>
          <a:lstStyle>
            <a:lvl1pPr marL="0" indent="0">
              <a:buNone/>
              <a:defRPr sz="2800" b="0">
                <a:solidFill>
                  <a:srgbClr val="000000"/>
                </a:solidFill>
              </a:defRPr>
            </a:lvl1pPr>
            <a:lvl2pPr marL="457200" indent="0">
              <a:buNone/>
              <a:defRPr sz="2000" b="0">
                <a:solidFill>
                  <a:srgbClr val="000000"/>
                </a:solidFill>
              </a:defRPr>
            </a:lvl2pPr>
            <a:lvl3pPr marL="914400" indent="0">
              <a:buNone/>
              <a:defRPr sz="1800" b="0">
                <a:solidFill>
                  <a:srgbClr val="000000"/>
                </a:solidFill>
              </a:defRPr>
            </a:lvl3pPr>
            <a:lvl4pPr marL="1371600" indent="0">
              <a:buNone/>
              <a:defRPr sz="1600" b="0">
                <a:solidFill>
                  <a:srgbClr val="000000"/>
                </a:solidFill>
              </a:defRPr>
            </a:lvl4pPr>
            <a:lvl5pPr marL="1828800" indent="0">
              <a:buNone/>
              <a:defRPr sz="1600" b="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832A2F9-0565-9545-B436-DEA70DC2FC9C}" type="datetimeFigureOut">
              <a:rPr lang="en-US" smtClean="0"/>
              <a:t>5/3/18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24EDD8E-658E-CC45-BAAA-7E9AAF88E836}" type="slidenum">
              <a:rPr lang="en-US" smtClean="0"/>
              <a:t>‹#›</a:t>
            </a:fld>
            <a:endParaRPr lang="en-US"/>
          </a:p>
        </p:txBody>
      </p:sp>
      <p:sp>
        <p:nvSpPr>
          <p:cNvPr id="10" name="Content Placeholder 2"/>
          <p:cNvSpPr>
            <a:spLocks noGrp="1"/>
          </p:cNvSpPr>
          <p:nvPr>
            <p:ph sz="half" idx="13"/>
          </p:nvPr>
        </p:nvSpPr>
        <p:spPr>
          <a:xfrm>
            <a:off x="762365" y="1576470"/>
            <a:ext cx="7619270" cy="1277647"/>
          </a:xfrm>
        </p:spPr>
        <p:txBody>
          <a:bodyPr>
            <a:normAutofit/>
          </a:bodyPr>
          <a:lstStyle>
            <a:lvl1pPr marL="342900" indent="-342900">
              <a:buFont typeface="Arial"/>
              <a:buChar char="•"/>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12" name="Text Placeholder 2"/>
          <p:cNvSpPr>
            <a:spLocks noGrp="1"/>
          </p:cNvSpPr>
          <p:nvPr>
            <p:ph type="body" idx="14"/>
          </p:nvPr>
        </p:nvSpPr>
        <p:spPr>
          <a:xfrm>
            <a:off x="4721995" y="2976339"/>
            <a:ext cx="3964806" cy="950266"/>
          </a:xfrm>
        </p:spPr>
        <p:txBody>
          <a:bodyPr anchor="b">
            <a:noAutofit/>
          </a:bodyPr>
          <a:lstStyle>
            <a:lvl1pPr marL="0" indent="0">
              <a:buNone/>
              <a:defRPr sz="3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p:cNvSpPr>
            <a:spLocks noGrp="1"/>
          </p:cNvSpPr>
          <p:nvPr>
            <p:ph sz="half" idx="15"/>
          </p:nvPr>
        </p:nvSpPr>
        <p:spPr>
          <a:xfrm>
            <a:off x="4721995" y="3928885"/>
            <a:ext cx="3964805" cy="2425185"/>
          </a:xfrm>
        </p:spPr>
        <p:txBody>
          <a:bodyPr>
            <a:normAutofit/>
          </a:bodyPr>
          <a:lstStyle>
            <a:lvl1pPr marL="0" indent="0">
              <a:buNone/>
              <a:defRPr sz="2800" b="0">
                <a:solidFill>
                  <a:srgbClr val="000000"/>
                </a:solidFill>
              </a:defRPr>
            </a:lvl1pPr>
            <a:lvl2pPr marL="457200" indent="0">
              <a:buNone/>
              <a:defRPr sz="2000" b="0">
                <a:solidFill>
                  <a:srgbClr val="000000"/>
                </a:solidFill>
              </a:defRPr>
            </a:lvl2pPr>
            <a:lvl3pPr marL="914400" indent="0">
              <a:buNone/>
              <a:defRPr sz="1800" b="0">
                <a:solidFill>
                  <a:srgbClr val="000000"/>
                </a:solidFill>
              </a:defRPr>
            </a:lvl3pPr>
            <a:lvl4pPr marL="1371600" indent="0">
              <a:buNone/>
              <a:defRPr sz="1600" b="0">
                <a:solidFill>
                  <a:srgbClr val="000000"/>
                </a:solidFill>
              </a:defRPr>
            </a:lvl4pPr>
            <a:lvl5pPr marL="1828800" indent="0">
              <a:buNone/>
              <a:defRPr sz="1600" b="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82828" y="311347"/>
            <a:ext cx="8229600" cy="1143000"/>
          </a:xfrm>
        </p:spPr>
        <p:txBody>
          <a:bodyPr/>
          <a:lstStyle>
            <a:lvl1pPr>
              <a:defRPr/>
            </a:lvl1pPr>
          </a:lstStyle>
          <a:p>
            <a:r>
              <a:rPr lang="en-US"/>
              <a:t>Click to edit Master title style</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832A2F9-0565-9545-B436-DEA70DC2FC9C}" type="datetimeFigureOut">
              <a:rPr lang="en-US" smtClean="0"/>
              <a:t>5/3/18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24EDD8E-658E-CC45-BAAA-7E9AAF88E836}" type="slidenum">
              <a:rPr lang="en-US" smtClean="0"/>
              <a:t>‹#›</a:t>
            </a:fld>
            <a:endParaRPr lang="en-US"/>
          </a:p>
        </p:txBody>
      </p:sp>
      <p:sp>
        <p:nvSpPr>
          <p:cNvPr id="10" name="Content Placeholder 2"/>
          <p:cNvSpPr>
            <a:spLocks noGrp="1"/>
          </p:cNvSpPr>
          <p:nvPr>
            <p:ph sz="half" idx="13"/>
          </p:nvPr>
        </p:nvSpPr>
        <p:spPr>
          <a:xfrm>
            <a:off x="914398" y="1482875"/>
            <a:ext cx="7366459" cy="1363652"/>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5" name="Picture Placeholder 4"/>
          <p:cNvSpPr>
            <a:spLocks noGrp="1"/>
          </p:cNvSpPr>
          <p:nvPr>
            <p:ph type="pic" sz="quarter" idx="14"/>
          </p:nvPr>
        </p:nvSpPr>
        <p:spPr>
          <a:xfrm>
            <a:off x="914400" y="2846388"/>
            <a:ext cx="7366000" cy="3509962"/>
          </a:xfrm>
        </p:spPr>
        <p:txBody>
          <a:bodyPr/>
          <a:lstStyle/>
          <a:p>
            <a:r>
              <a:rPr lang="en-US"/>
              <a:t>Drag picture to placeholder or click icon to add</a:t>
            </a: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Subtitle ">
    <p:spTree>
      <p:nvGrpSpPr>
        <p:cNvPr id="1" name=""/>
        <p:cNvGrpSpPr/>
        <p:nvPr/>
      </p:nvGrpSpPr>
      <p:grpSpPr>
        <a:xfrm>
          <a:off x="0" y="0"/>
          <a:ext cx="0" cy="0"/>
          <a:chOff x="0" y="0"/>
          <a:chExt cx="0" cy="0"/>
        </a:xfrm>
      </p:grpSpPr>
      <p:sp>
        <p:nvSpPr>
          <p:cNvPr id="2" name="Title 1"/>
          <p:cNvSpPr>
            <a:spLocks noGrp="1"/>
          </p:cNvSpPr>
          <p:nvPr>
            <p:ph type="ctrTitle"/>
          </p:nvPr>
        </p:nvSpPr>
        <p:spPr>
          <a:xfrm>
            <a:off x="730954" y="3978243"/>
            <a:ext cx="6900333" cy="1063827"/>
          </a:xfrm>
        </p:spPr>
        <p:txBody>
          <a:bodyPr>
            <a:noAutofit/>
          </a:bodyPr>
          <a:lstStyle>
            <a:lvl1pPr>
              <a:defRPr sz="4000"/>
            </a:lvl1pPr>
          </a:lstStyle>
          <a:p>
            <a:r>
              <a:rPr lang="en-US"/>
              <a:t>Click to edit Master title style</a:t>
            </a:r>
            <a:endParaRPr lang="en-US" dirty="0"/>
          </a:p>
        </p:txBody>
      </p:sp>
      <p:sp>
        <p:nvSpPr>
          <p:cNvPr id="4" name="Date Placeholder 3"/>
          <p:cNvSpPr>
            <a:spLocks noGrp="1"/>
          </p:cNvSpPr>
          <p:nvPr>
            <p:ph type="dt" sz="half" idx="10"/>
          </p:nvPr>
        </p:nvSpPr>
        <p:spPr>
          <a:xfrm>
            <a:off x="502355" y="7880350"/>
            <a:ext cx="2133600" cy="365125"/>
          </a:xfrm>
          <a:prstGeom prst="rect">
            <a:avLst/>
          </a:prstGeom>
        </p:spPr>
        <p:txBody>
          <a:bodyPr/>
          <a:lstStyle/>
          <a:p>
            <a:fld id="{B832A2F9-0565-9545-B436-DEA70DC2FC9C}" type="datetimeFigureOut">
              <a:rPr lang="en-US" smtClean="0"/>
              <a:t>5/3/18</a:t>
            </a:fld>
            <a:endParaRPr lang="en-US"/>
          </a:p>
        </p:txBody>
      </p:sp>
      <p:sp>
        <p:nvSpPr>
          <p:cNvPr id="5" name="Footer Placeholder 4"/>
          <p:cNvSpPr>
            <a:spLocks noGrp="1"/>
          </p:cNvSpPr>
          <p:nvPr>
            <p:ph type="ftr" sz="quarter" idx="11"/>
          </p:nvPr>
        </p:nvSpPr>
        <p:spPr>
          <a:xfrm>
            <a:off x="3169355" y="7880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98355" y="7880350"/>
            <a:ext cx="2133600" cy="365125"/>
          </a:xfrm>
          <a:prstGeom prst="rect">
            <a:avLst/>
          </a:prstGeom>
        </p:spPr>
        <p:txBody>
          <a:bodyPr/>
          <a:lstStyle/>
          <a:p>
            <a:fld id="{524EDD8E-658E-CC45-BAAA-7E9AAF88E836}" type="slidenum">
              <a:rPr lang="en-US" smtClean="0"/>
              <a:t>‹#›</a:t>
            </a:fld>
            <a:endParaRPr lang="en-US"/>
          </a:p>
        </p:txBody>
      </p:sp>
      <p:sp>
        <p:nvSpPr>
          <p:cNvPr id="7" name="Text Placeholder 6"/>
          <p:cNvSpPr>
            <a:spLocks noGrp="1"/>
          </p:cNvSpPr>
          <p:nvPr>
            <p:ph type="body" sz="quarter" idx="13"/>
          </p:nvPr>
        </p:nvSpPr>
        <p:spPr>
          <a:xfrm>
            <a:off x="730954" y="5042070"/>
            <a:ext cx="3608010" cy="929752"/>
          </a:xfrm>
        </p:spPr>
        <p:txBody>
          <a:bodyPr/>
          <a:lstStyle>
            <a:lvl1pPr marL="0" indent="0">
              <a:buNone/>
              <a:defRPr sz="2400">
                <a:solidFill>
                  <a:schemeClr val="bg1">
                    <a:lumMod val="50000"/>
                  </a:schemeClr>
                </a:solidFill>
              </a:defRPr>
            </a:lvl1pPr>
          </a:lstStyle>
          <a:p>
            <a:pPr lvl="0"/>
            <a:r>
              <a:rPr lang="en-US"/>
              <a:t>Click to edit Master text styles</a:t>
            </a:r>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B832A2F9-0565-9545-B436-DEA70DC2FC9C}" type="datetimeFigureOut">
              <a:rPr lang="en-US" smtClean="0"/>
              <a:t>5/3/18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24EDD8E-658E-CC45-BAAA-7E9AAF88E836}" type="slidenum">
              <a:rPr lang="en-US" smtClean="0"/>
              <a:t>‹#›</a:t>
            </a:fld>
            <a:endParaRPr lang="en-US"/>
          </a:p>
        </p:txBody>
      </p:sp>
      <p:sp>
        <p:nvSpPr>
          <p:cNvPr id="7" name="Picture Placeholder 6"/>
          <p:cNvSpPr>
            <a:spLocks noGrp="1"/>
          </p:cNvSpPr>
          <p:nvPr>
            <p:ph type="pic" sz="quarter" idx="13"/>
          </p:nvPr>
        </p:nvSpPr>
        <p:spPr>
          <a:xfrm>
            <a:off x="0" y="0"/>
            <a:ext cx="9144000" cy="6858000"/>
          </a:xfrm>
        </p:spPr>
        <p:txBody>
          <a:bodyPr/>
          <a:lstStyle/>
          <a:p>
            <a:r>
              <a:rPr lang="en-US"/>
              <a:t>Drag picture to placeholder or click icon to add</a:t>
            </a: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57200" y="361244"/>
            <a:ext cx="8229599" cy="5995105"/>
          </a:xfrm>
        </p:spPr>
        <p:txBody>
          <a:bodyPr>
            <a:normAutofit/>
          </a:bodyPr>
          <a:lstStyle>
            <a:lvl2pPr marL="457200" indent="0">
              <a:buNone/>
              <a:defRPr sz="2800" b="1"/>
            </a:lvl2pPr>
            <a:lvl3pPr>
              <a:defRPr sz="2800"/>
            </a:lvl3pPr>
            <a:lvl4pPr marL="1828800" indent="-457200">
              <a:buFont typeface="+mj-lt"/>
              <a:buAutoNum type="alphaUcPeriod"/>
              <a:defRPr sz="2400"/>
            </a:lvl4pPr>
          </a:lstStyle>
          <a:p>
            <a:pPr lvl="1"/>
            <a:r>
              <a:rPr lang="en-US" dirty="0"/>
              <a:t>Second level</a:t>
            </a:r>
          </a:p>
          <a:p>
            <a:pPr lvl="2"/>
            <a:r>
              <a:rPr lang="en-US" dirty="0"/>
              <a:t>Third level</a:t>
            </a:r>
          </a:p>
          <a:p>
            <a:pPr lvl="3"/>
            <a:r>
              <a:rPr lang="en-US" dirty="0"/>
              <a:t>Fourth level</a:t>
            </a: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7200" y="304798"/>
            <a:ext cx="8229600" cy="1536691"/>
          </a:xfrm>
        </p:spPr>
        <p:txBody>
          <a:bodyPr/>
          <a:lstStyle>
            <a:lvl1pPr marL="0" indent="0">
              <a:buNone/>
              <a:defRPr/>
            </a:lvl1pPr>
          </a:lstStyle>
          <a:p>
            <a:pPr lvl="0"/>
            <a:r>
              <a:rPr lang="en-US"/>
              <a:t>Click to edit Master text styles</a:t>
            </a:r>
          </a:p>
        </p:txBody>
      </p:sp>
      <p:sp>
        <p:nvSpPr>
          <p:cNvPr id="9" name="Text Placeholder 8"/>
          <p:cNvSpPr>
            <a:spLocks noGrp="1"/>
          </p:cNvSpPr>
          <p:nvPr>
            <p:ph type="body" sz="quarter" idx="14"/>
          </p:nvPr>
        </p:nvSpPr>
        <p:spPr>
          <a:xfrm>
            <a:off x="457200" y="1841489"/>
            <a:ext cx="4710899" cy="3151309"/>
          </a:xfrm>
        </p:spPr>
        <p:txBody>
          <a:bodyPr/>
          <a:lstStyle>
            <a:lvl1pPr marL="0" indent="0">
              <a:buNone/>
              <a:defRPr/>
            </a:lvl1pPr>
            <a:lvl2pPr marL="457200" indent="0">
              <a:buNone/>
              <a:defRPr/>
            </a:lvl2pPr>
          </a:lstStyle>
          <a:p>
            <a:pPr lvl="0"/>
            <a:r>
              <a:rPr lang="en-US"/>
              <a:t>Click to edit Master text styles</a:t>
            </a:r>
          </a:p>
        </p:txBody>
      </p:sp>
      <p:sp>
        <p:nvSpPr>
          <p:cNvPr id="10" name="Text Placeholder 6"/>
          <p:cNvSpPr>
            <a:spLocks noGrp="1"/>
          </p:cNvSpPr>
          <p:nvPr>
            <p:ph type="body" sz="quarter" idx="15"/>
          </p:nvPr>
        </p:nvSpPr>
        <p:spPr>
          <a:xfrm>
            <a:off x="457200" y="4992799"/>
            <a:ext cx="8229600" cy="1363551"/>
          </a:xfrm>
        </p:spPr>
        <p:txBody>
          <a:bodyPr/>
          <a:lstStyle>
            <a:lvl1pPr marL="0" indent="0">
              <a:buNone/>
              <a:defRPr/>
            </a:lvl1pPr>
          </a:lstStyle>
          <a:p>
            <a:pPr lvl="0"/>
            <a:r>
              <a:rPr lang="en-US"/>
              <a:t>Click to edit Master text styles</a:t>
            </a:r>
          </a:p>
        </p:txBody>
      </p:sp>
      <p:sp>
        <p:nvSpPr>
          <p:cNvPr id="12" name="Picture Placeholder 11"/>
          <p:cNvSpPr>
            <a:spLocks noGrp="1"/>
          </p:cNvSpPr>
          <p:nvPr>
            <p:ph type="pic" sz="quarter" idx="16"/>
          </p:nvPr>
        </p:nvSpPr>
        <p:spPr>
          <a:xfrm>
            <a:off x="5168099" y="1841489"/>
            <a:ext cx="3518701" cy="3151309"/>
          </a:xfrm>
        </p:spPr>
        <p:txBody>
          <a:bodyPr/>
          <a:lstStyle/>
          <a:p>
            <a:r>
              <a:rPr lang="en-US" dirty="0"/>
              <a:t>Drag picture to placeholder or click icon to add</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hort Intro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99645"/>
            <a:ext cx="8229600" cy="1143000"/>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295273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shor text ">
    <p:spTree>
      <p:nvGrpSpPr>
        <p:cNvPr id="1" name=""/>
        <p:cNvGrpSpPr/>
        <p:nvPr/>
      </p:nvGrpSpPr>
      <p:grpSpPr>
        <a:xfrm>
          <a:off x="0" y="0"/>
          <a:ext cx="0" cy="0"/>
          <a:chOff x="0" y="0"/>
          <a:chExt cx="0" cy="0"/>
        </a:xfrm>
      </p:grpSpPr>
      <p:sp>
        <p:nvSpPr>
          <p:cNvPr id="2" name="Title 1"/>
          <p:cNvSpPr>
            <a:spLocks noGrp="1"/>
          </p:cNvSpPr>
          <p:nvPr>
            <p:ph type="title"/>
          </p:nvPr>
        </p:nvSpPr>
        <p:spPr>
          <a:xfrm>
            <a:off x="468489" y="1575929"/>
            <a:ext cx="8229600" cy="1143000"/>
          </a:xfrm>
        </p:spPr>
        <p:txBody>
          <a:bodyPr>
            <a:normAutofit/>
          </a:bodyPr>
          <a:lstStyle>
            <a:lvl1pPr>
              <a:defRPr sz="4000"/>
            </a:lvl1pPr>
          </a:lstStyle>
          <a:p>
            <a:r>
              <a:rPr lang="en-US" dirty="0"/>
              <a:t>Click to edit Master title style</a:t>
            </a:r>
          </a:p>
        </p:txBody>
      </p:sp>
      <p:sp>
        <p:nvSpPr>
          <p:cNvPr id="3" name="Date Placeholder 2"/>
          <p:cNvSpPr>
            <a:spLocks noGrp="1"/>
          </p:cNvSpPr>
          <p:nvPr>
            <p:ph type="dt" sz="half" idx="10"/>
          </p:nvPr>
        </p:nvSpPr>
        <p:spPr>
          <a:xfrm>
            <a:off x="468489" y="6965950"/>
            <a:ext cx="2133600" cy="365125"/>
          </a:xfrm>
          <a:prstGeom prst="rect">
            <a:avLst/>
          </a:prstGeom>
        </p:spPr>
        <p:txBody>
          <a:bodyPr/>
          <a:lstStyle/>
          <a:p>
            <a:fld id="{B832A2F9-0565-9545-B436-DEA70DC2FC9C}" type="datetimeFigureOut">
              <a:rPr lang="en-US" smtClean="0"/>
              <a:t>5/3/18</a:t>
            </a:fld>
            <a:endParaRPr lang="en-US"/>
          </a:p>
        </p:txBody>
      </p:sp>
      <p:sp>
        <p:nvSpPr>
          <p:cNvPr id="4" name="Footer Placeholder 3"/>
          <p:cNvSpPr>
            <a:spLocks noGrp="1"/>
          </p:cNvSpPr>
          <p:nvPr>
            <p:ph type="ftr" sz="quarter" idx="11"/>
          </p:nvPr>
        </p:nvSpPr>
        <p:spPr>
          <a:xfrm>
            <a:off x="3135489" y="69659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64489" y="6965950"/>
            <a:ext cx="2133600" cy="365125"/>
          </a:xfrm>
          <a:prstGeom prst="rect">
            <a:avLst/>
          </a:prstGeom>
        </p:spPr>
        <p:txBody>
          <a:bodyPr/>
          <a:lstStyle/>
          <a:p>
            <a:fld id="{524EDD8E-658E-CC45-BAAA-7E9AAF88E836}" type="slidenum">
              <a:rPr lang="en-US" smtClean="0"/>
              <a:t>‹#›</a:t>
            </a:fld>
            <a:endParaRPr lang="en-US"/>
          </a:p>
        </p:txBody>
      </p:sp>
      <p:sp>
        <p:nvSpPr>
          <p:cNvPr id="7" name="Content Placeholder 6"/>
          <p:cNvSpPr>
            <a:spLocks noGrp="1"/>
          </p:cNvSpPr>
          <p:nvPr>
            <p:ph sz="quarter" idx="13"/>
          </p:nvPr>
        </p:nvSpPr>
        <p:spPr>
          <a:xfrm>
            <a:off x="1535289" y="2755618"/>
            <a:ext cx="6648450" cy="2798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0957"/>
            <a:ext cx="8229600" cy="1041368"/>
          </a:xfrm>
        </p:spPr>
        <p:txBody>
          <a:bodyPr/>
          <a:lstStyle>
            <a:lvl1pPr>
              <a:defRPr sz="3600"/>
            </a:lvl1pPr>
          </a:lstStyle>
          <a:p>
            <a:r>
              <a:rPr lang="en-US"/>
              <a:t>Click to edit Master title style</a:t>
            </a:r>
            <a:endParaRPr lang="en-US" dirty="0"/>
          </a:p>
        </p:txBody>
      </p:sp>
      <p:sp>
        <p:nvSpPr>
          <p:cNvPr id="3" name="Content Placeholder 2"/>
          <p:cNvSpPr>
            <a:spLocks noGrp="1"/>
          </p:cNvSpPr>
          <p:nvPr>
            <p:ph idx="1" hasCustomPrompt="1"/>
          </p:nvPr>
        </p:nvSpPr>
        <p:spPr>
          <a:xfrm>
            <a:off x="457200" y="1490133"/>
            <a:ext cx="8229600" cy="4786489"/>
          </a:xfrm>
        </p:spPr>
        <p:txBody>
          <a:bodyPr>
            <a:normAutofit/>
          </a:bodyPr>
          <a:lstStyle>
            <a:lvl1pPr marL="0" indent="0">
              <a:buNone/>
              <a:defRPr sz="2800" b="0">
                <a:solidFill>
                  <a:srgbClr val="000000"/>
                </a:solidFill>
              </a:defRPr>
            </a:lvl1pPr>
            <a:lvl2pPr marL="457200" indent="0">
              <a:buNone/>
              <a:defRPr/>
            </a:lvl2pPr>
          </a:lstStyle>
          <a:p>
            <a:pPr lvl="0"/>
            <a:r>
              <a:rPr lang="en-US" dirty="0"/>
              <a:t>Second level</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927"/>
            <a:ext cx="8229600" cy="1188123"/>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hasCustomPrompt="1"/>
          </p:nvPr>
        </p:nvSpPr>
        <p:spPr>
          <a:xfrm>
            <a:off x="457200" y="1493050"/>
            <a:ext cx="8229600" cy="1148678"/>
          </a:xfrm>
        </p:spPr>
        <p:txBody>
          <a:bodyPr>
            <a:normAutofit/>
          </a:bodyPr>
          <a:lstStyle>
            <a:lvl1pPr marL="0" indent="0">
              <a:buNone/>
              <a:defRPr sz="2800" b="0">
                <a:solidFill>
                  <a:srgbClr val="000000"/>
                </a:solidFill>
              </a:defRPr>
            </a:lvl1pPr>
            <a:lvl2pPr marL="457200" indent="0">
              <a:buNone/>
              <a:defRPr/>
            </a:lvl2pPr>
          </a:lstStyle>
          <a:p>
            <a:pPr lvl="0"/>
            <a:r>
              <a:rPr lang="en-US" dirty="0"/>
              <a:t>Second level</a:t>
            </a:r>
          </a:p>
        </p:txBody>
      </p:sp>
      <p:sp>
        <p:nvSpPr>
          <p:cNvPr id="13" name="Content Placeholder 12"/>
          <p:cNvSpPr>
            <a:spLocks noGrp="1"/>
          </p:cNvSpPr>
          <p:nvPr>
            <p:ph sz="quarter" idx="13"/>
          </p:nvPr>
        </p:nvSpPr>
        <p:spPr>
          <a:xfrm>
            <a:off x="457200" y="2641728"/>
            <a:ext cx="8229600" cy="3714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512"/>
            <a:ext cx="8229600" cy="1143000"/>
          </a:xfrm>
        </p:spPr>
        <p:txBody>
          <a:bodyPr>
            <a:normAutofit/>
          </a:bodyPr>
          <a:lstStyle>
            <a:lvl1pPr>
              <a:defRPr sz="3600"/>
            </a:lvl1pPr>
          </a:lstStyle>
          <a:p>
            <a:r>
              <a:rPr lang="en-US"/>
              <a:t>Click to edit Master title style</a:t>
            </a:r>
            <a:endParaRPr lang="en-US" dirty="0"/>
          </a:p>
        </p:txBody>
      </p:sp>
      <p:sp>
        <p:nvSpPr>
          <p:cNvPr id="7" name="Text Placeholder 6"/>
          <p:cNvSpPr>
            <a:spLocks noGrp="1"/>
          </p:cNvSpPr>
          <p:nvPr>
            <p:ph type="body" sz="quarter" idx="13"/>
          </p:nvPr>
        </p:nvSpPr>
        <p:spPr>
          <a:xfrm>
            <a:off x="457200" y="1473129"/>
            <a:ext cx="8229600" cy="730250"/>
          </a:xfrm>
        </p:spPr>
        <p:txBody>
          <a:bodyPr/>
          <a:lstStyle>
            <a:lvl1pPr marL="0" indent="0">
              <a:buNone/>
              <a:defRPr sz="2000"/>
            </a:lvl1pPr>
          </a:lstStyle>
          <a:p>
            <a:pPr lvl="0"/>
            <a:r>
              <a:rPr lang="en-US"/>
              <a:t>Click to edit Master text styles</a:t>
            </a:r>
          </a:p>
        </p:txBody>
      </p:sp>
      <p:sp>
        <p:nvSpPr>
          <p:cNvPr id="9" name="Text Placeholder 8"/>
          <p:cNvSpPr>
            <a:spLocks noGrp="1"/>
          </p:cNvSpPr>
          <p:nvPr>
            <p:ph type="body" sz="quarter" idx="14"/>
          </p:nvPr>
        </p:nvSpPr>
        <p:spPr>
          <a:xfrm>
            <a:off x="457200" y="2216995"/>
            <a:ext cx="4199559" cy="3365595"/>
          </a:xfrm>
        </p:spPr>
        <p:txBody>
          <a:bodyPr/>
          <a:lstStyle>
            <a:lvl1pPr marL="0" indent="0">
              <a:buNone/>
              <a:defRPr sz="2000"/>
            </a:lvl1pPr>
            <a:lvl2pPr marL="457200" indent="0">
              <a:buNone/>
              <a:defRPr/>
            </a:lvl2pPr>
          </a:lstStyle>
          <a:p>
            <a:pPr lvl="0"/>
            <a:r>
              <a:rPr lang="en-US"/>
              <a:t>Click to edit Master text styles</a:t>
            </a:r>
          </a:p>
        </p:txBody>
      </p:sp>
      <p:sp>
        <p:nvSpPr>
          <p:cNvPr id="10" name="Text Placeholder 6"/>
          <p:cNvSpPr>
            <a:spLocks noGrp="1"/>
          </p:cNvSpPr>
          <p:nvPr>
            <p:ph type="body" sz="quarter" idx="15"/>
          </p:nvPr>
        </p:nvSpPr>
        <p:spPr>
          <a:xfrm>
            <a:off x="457200" y="5582591"/>
            <a:ext cx="8229600" cy="773759"/>
          </a:xfrm>
        </p:spPr>
        <p:txBody>
          <a:bodyPr/>
          <a:lstStyle>
            <a:lvl1pPr marL="0" indent="0">
              <a:buNone/>
              <a:defRPr sz="2000"/>
            </a:lvl1pPr>
          </a:lstStyle>
          <a:p>
            <a:pPr lvl="0"/>
            <a:r>
              <a:rPr lang="en-US"/>
              <a:t>Click to edit Master text styles</a:t>
            </a:r>
          </a:p>
        </p:txBody>
      </p:sp>
      <p:sp>
        <p:nvSpPr>
          <p:cNvPr id="12" name="Picture Placeholder 11"/>
          <p:cNvSpPr>
            <a:spLocks noGrp="1"/>
          </p:cNvSpPr>
          <p:nvPr>
            <p:ph type="pic" sz="quarter" idx="16"/>
          </p:nvPr>
        </p:nvSpPr>
        <p:spPr>
          <a:xfrm>
            <a:off x="4656759" y="2216996"/>
            <a:ext cx="4030042" cy="3365594"/>
          </a:xfrm>
        </p:spPr>
        <p:txBody>
          <a:bodyPr/>
          <a:lstStyle/>
          <a:p>
            <a:r>
              <a:rPr lang="en-US"/>
              <a:t>Drag picture to placeholder or click icon to add</a:t>
            </a:r>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mparison_2">
    <p:spTree>
      <p:nvGrpSpPr>
        <p:cNvPr id="1" name=""/>
        <p:cNvGrpSpPr/>
        <p:nvPr/>
      </p:nvGrpSpPr>
      <p:grpSpPr>
        <a:xfrm>
          <a:off x="0" y="0"/>
          <a:ext cx="0" cy="0"/>
          <a:chOff x="0" y="0"/>
          <a:chExt cx="0" cy="0"/>
        </a:xfrm>
      </p:grpSpPr>
      <p:sp>
        <p:nvSpPr>
          <p:cNvPr id="2" name="Title 1"/>
          <p:cNvSpPr>
            <a:spLocks noGrp="1"/>
          </p:cNvSpPr>
          <p:nvPr>
            <p:ph type="title"/>
          </p:nvPr>
        </p:nvSpPr>
        <p:spPr>
          <a:xfrm>
            <a:off x="457200" y="302289"/>
            <a:ext cx="82296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icture Placeholder 5"/>
          <p:cNvSpPr>
            <a:spLocks noGrp="1"/>
          </p:cNvSpPr>
          <p:nvPr>
            <p:ph type="pic" sz="quarter" idx="16"/>
          </p:nvPr>
        </p:nvSpPr>
        <p:spPr>
          <a:xfrm>
            <a:off x="457199" y="3019660"/>
            <a:ext cx="3945467" cy="2895718"/>
          </a:xfrm>
        </p:spPr>
        <p:txBody>
          <a:bodyPr/>
          <a:lstStyle/>
          <a:p>
            <a:r>
              <a:rPr lang="en-US"/>
              <a:t>Drag picture to placeholder or click icon to add</a:t>
            </a:r>
            <a:endParaRPr lang="en-US" dirty="0"/>
          </a:p>
        </p:txBody>
      </p:sp>
      <p:sp>
        <p:nvSpPr>
          <p:cNvPr id="10" name="Text Placeholder 2"/>
          <p:cNvSpPr>
            <a:spLocks noGrp="1"/>
          </p:cNvSpPr>
          <p:nvPr>
            <p:ph type="body" idx="17"/>
          </p:nvPr>
        </p:nvSpPr>
        <p:spPr>
          <a:xfrm>
            <a:off x="4741333"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Picture Placeholder 5"/>
          <p:cNvSpPr>
            <a:spLocks noGrp="1"/>
          </p:cNvSpPr>
          <p:nvPr>
            <p:ph type="pic" sz="quarter" idx="18"/>
          </p:nvPr>
        </p:nvSpPr>
        <p:spPr>
          <a:xfrm>
            <a:off x="4741332" y="3019660"/>
            <a:ext cx="3945467" cy="2895718"/>
          </a:xfrm>
        </p:spPr>
        <p:txBody>
          <a:bodyPr/>
          <a:lstStyle/>
          <a:p>
            <a:r>
              <a:rPr lang="en-US"/>
              <a:t>Drag picture to placeholder or click icon to add</a:t>
            </a:r>
            <a:endParaRPr lang="en-US"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512"/>
            <a:ext cx="8229600" cy="1143000"/>
          </a:xfrm>
        </p:spPr>
        <p:txBody>
          <a:bodyPr>
            <a:normAutofit/>
          </a:bodyPr>
          <a:lstStyle>
            <a:lvl1pPr>
              <a:defRPr sz="3600"/>
            </a:lvl1pPr>
          </a:lstStyle>
          <a:p>
            <a:r>
              <a:rPr lang="en-US"/>
              <a:t>Click to edit Master title style</a:t>
            </a:r>
            <a:endParaRPr lang="en-US" dirty="0"/>
          </a:p>
        </p:txBody>
      </p:sp>
      <p:sp>
        <p:nvSpPr>
          <p:cNvPr id="7" name="Text Placeholder 6"/>
          <p:cNvSpPr>
            <a:spLocks noGrp="1"/>
          </p:cNvSpPr>
          <p:nvPr>
            <p:ph type="body" sz="quarter" idx="13"/>
          </p:nvPr>
        </p:nvSpPr>
        <p:spPr>
          <a:xfrm>
            <a:off x="457200" y="1473129"/>
            <a:ext cx="8229600" cy="1121574"/>
          </a:xfrm>
        </p:spPr>
        <p:txBody>
          <a:bodyPr>
            <a:normAutofit/>
          </a:bodyPr>
          <a:lstStyle>
            <a:lvl1pPr marL="0" indent="0">
              <a:buNone/>
              <a:defRPr sz="2800"/>
            </a:lvl1pPr>
          </a:lstStyle>
          <a:p>
            <a:pPr lvl="0"/>
            <a:r>
              <a:rPr lang="en-US"/>
              <a:t>Click to edit Master text styles</a:t>
            </a:r>
          </a:p>
        </p:txBody>
      </p:sp>
      <p:sp>
        <p:nvSpPr>
          <p:cNvPr id="9" name="Text Placeholder 8"/>
          <p:cNvSpPr>
            <a:spLocks noGrp="1"/>
          </p:cNvSpPr>
          <p:nvPr>
            <p:ph type="body" sz="quarter" idx="14"/>
          </p:nvPr>
        </p:nvSpPr>
        <p:spPr>
          <a:xfrm>
            <a:off x="448641" y="2594703"/>
            <a:ext cx="4199559" cy="3563621"/>
          </a:xfrm>
        </p:spPr>
        <p:txBody>
          <a:bodyPr>
            <a:normAutofit/>
          </a:bodyPr>
          <a:lstStyle>
            <a:lvl1pPr marL="0" indent="0">
              <a:buNone/>
              <a:defRPr sz="2800"/>
            </a:lvl1pPr>
            <a:lvl2pPr marL="457200" indent="0">
              <a:buNone/>
              <a:defRPr/>
            </a:lvl2pPr>
          </a:lstStyle>
          <a:p>
            <a:pPr lvl="0"/>
            <a:r>
              <a:rPr lang="en-US"/>
              <a:t>Click to edit Master text styles</a:t>
            </a:r>
          </a:p>
        </p:txBody>
      </p:sp>
      <p:sp>
        <p:nvSpPr>
          <p:cNvPr id="12" name="Picture Placeholder 11"/>
          <p:cNvSpPr>
            <a:spLocks noGrp="1"/>
          </p:cNvSpPr>
          <p:nvPr>
            <p:ph type="pic" sz="quarter" idx="16"/>
          </p:nvPr>
        </p:nvSpPr>
        <p:spPr>
          <a:xfrm>
            <a:off x="4648200" y="2608320"/>
            <a:ext cx="4030042" cy="3550004"/>
          </a:xfrm>
        </p:spPr>
        <p:txBody>
          <a:bodyPr/>
          <a:lstStyle/>
          <a:p>
            <a:r>
              <a:rPr lang="en-US"/>
              <a:t>Drag picture to placeholder or click icon to add</a:t>
            </a:r>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447800"/>
            <a:ext cx="8229600" cy="49085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5198228"/>
      </p:ext>
    </p:extLst>
  </p:cSld>
  <p:clrMap bg1="lt1" tx1="dk1" bg2="lt2" tx2="dk2" accent1="accent1" accent2="accent2" accent3="accent3" accent4="accent4" accent5="accent5" accent6="accent6" hlink="hlink" folHlink="folHlink"/>
  <p:sldLayoutIdLst>
    <p:sldLayoutId id="2147483707" r:id="rId1"/>
    <p:sldLayoutId id="2147483692" r:id="rId2"/>
    <p:sldLayoutId id="2147483716" r:id="rId3"/>
    <p:sldLayoutId id="2147483724" r:id="rId4"/>
    <p:sldLayoutId id="2147483693" r:id="rId5"/>
    <p:sldLayoutId id="2147483695" r:id="rId6"/>
    <p:sldLayoutId id="2147483694" r:id="rId7"/>
    <p:sldLayoutId id="2147483713" r:id="rId8"/>
    <p:sldLayoutId id="2147483710" r:id="rId9"/>
    <p:sldLayoutId id="2147483697" r:id="rId10"/>
    <p:sldLayoutId id="2147483698" r:id="rId11"/>
    <p:sldLayoutId id="2147483709" r:id="rId12"/>
    <p:sldLayoutId id="2147483711" r:id="rId13"/>
    <p:sldLayoutId id="2147483699" r:id="rId14"/>
    <p:sldLayoutId id="2147483714" r:id="rId15"/>
    <p:sldLayoutId id="2147483715" r:id="rId16"/>
    <p:sldLayoutId id="2147483700" r:id="rId17"/>
    <p:sldLayoutId id="2147483701" r:id="rId18"/>
    <p:sldLayoutId id="2147483705" r:id="rId19"/>
    <p:sldLayoutId id="2147483706" r:id="rId20"/>
    <p:sldLayoutId id="2147483708" r:id="rId21"/>
    <p:sldLayoutId id="2147483722" r:id="rId22"/>
  </p:sldLayoutIdLst>
  <p:txStyles>
    <p:titleStyle>
      <a:lvl1pPr algn="l" defTabSz="457200" rtl="0" eaLnBrk="1" latinLnBrk="0" hangingPunct="1">
        <a:spcBef>
          <a:spcPct val="0"/>
        </a:spcBef>
        <a:buNone/>
        <a:defRPr sz="3600" b="1" kern="1200">
          <a:solidFill>
            <a:srgbClr val="0E700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800" kern="1200">
          <a:solidFill>
            <a:srgbClr val="000000"/>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rotWithShape="1">
          <a:blip r:embed="rId3" cstate="print">
            <a:extLst>
              <a:ext uri="{28A0092B-C50C-407E-A947-70E740481C1C}">
                <a14:useLocalDpi xmlns:a14="http://schemas.microsoft.com/office/drawing/2010/main"/>
              </a:ext>
            </a:extLst>
          </a:blip>
          <a:srcRect/>
          <a:stretch/>
        </p:blipFill>
        <p:spPr>
          <a:xfrm>
            <a:off x="0" y="0"/>
            <a:ext cx="9144000" cy="6858000"/>
          </a:xfrm>
        </p:spPr>
      </p:pic>
      <p:sp>
        <p:nvSpPr>
          <p:cNvPr id="3" name="Title 2"/>
          <p:cNvSpPr>
            <a:spLocks noGrp="1"/>
          </p:cNvSpPr>
          <p:nvPr>
            <p:ph type="title"/>
          </p:nvPr>
        </p:nvSpPr>
        <p:spPr/>
        <p:txBody>
          <a:bodyPr/>
          <a:lstStyle/>
          <a:p>
            <a:r>
              <a:rPr lang="en-US" dirty="0"/>
              <a:t>  Satellites Help Us See the    </a:t>
            </a:r>
            <a:br>
              <a:rPr lang="en-US" dirty="0"/>
            </a:br>
            <a:r>
              <a:rPr lang="en-US" dirty="0"/>
              <a:t>  Unseen</a:t>
            </a:r>
          </a:p>
        </p:txBody>
      </p:sp>
    </p:spTree>
    <p:extLst>
      <p:ext uri="{BB962C8B-B14F-4D97-AF65-F5344CB8AC3E}">
        <p14:creationId xmlns:p14="http://schemas.microsoft.com/office/powerpoint/2010/main" val="3337365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3BF1DD3E-C611-4F49-9ABC-D015F3BBDCB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866900" y="1485900"/>
            <a:ext cx="5276850" cy="5181600"/>
          </a:xfrm>
          <a:prstGeom prst="rect">
            <a:avLst/>
          </a:prstGeom>
          <a:ln>
            <a:noFill/>
          </a:ln>
          <a:effectLst>
            <a:outerShdw blurRad="292100" dist="139700" dir="2700000" algn="tl" rotWithShape="0">
              <a:srgbClr val="333333">
                <a:alpha val="65000"/>
              </a:srgbClr>
            </a:outerShdw>
          </a:effectLst>
        </p:spPr>
      </p:pic>
      <p:sp>
        <p:nvSpPr>
          <p:cNvPr id="19" name="TextBox 18">
            <a:extLst>
              <a:ext uri="{FF2B5EF4-FFF2-40B4-BE49-F238E27FC236}">
                <a16:creationId xmlns="" xmlns:a16="http://schemas.microsoft.com/office/drawing/2014/main" id="{A84F37FD-A7A6-4678-A749-C745918F77B4}"/>
              </a:ext>
            </a:extLst>
          </p:cNvPr>
          <p:cNvSpPr txBox="1"/>
          <p:nvPr/>
        </p:nvSpPr>
        <p:spPr>
          <a:xfrm>
            <a:off x="4024019" y="4097998"/>
            <a:ext cx="665922" cy="30777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CO2</a:t>
            </a:r>
            <a:endParaRPr lang="en-US" sz="1400" dirty="0">
              <a:solidFill>
                <a:schemeClr val="bg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 xmlns:a16="http://schemas.microsoft.com/office/drawing/2014/main" id="{F33E36F4-850F-4E0E-9CD5-48367AAE5251}"/>
              </a:ext>
            </a:extLst>
          </p:cNvPr>
          <p:cNvSpPr txBox="1"/>
          <p:nvPr/>
        </p:nvSpPr>
        <p:spPr>
          <a:xfrm>
            <a:off x="5290927" y="5452812"/>
            <a:ext cx="665922" cy="30777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CO2</a:t>
            </a:r>
            <a:endParaRPr lang="en-US" sz="1400" dirty="0">
              <a:solidFill>
                <a:schemeClr val="bg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 xmlns:a16="http://schemas.microsoft.com/office/drawing/2014/main" id="{4F6A9D72-ADB5-450B-B8A6-A8DB58CD83C8}"/>
              </a:ext>
            </a:extLst>
          </p:cNvPr>
          <p:cNvSpPr txBox="1"/>
          <p:nvPr/>
        </p:nvSpPr>
        <p:spPr>
          <a:xfrm>
            <a:off x="3723085" y="3306577"/>
            <a:ext cx="665922" cy="30777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CO2</a:t>
            </a:r>
            <a:endParaRPr lang="en-US" sz="1400"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 xmlns:a16="http://schemas.microsoft.com/office/drawing/2014/main" id="{D52E77E2-B21A-47D8-91F0-861644FFD751}"/>
              </a:ext>
            </a:extLst>
          </p:cNvPr>
          <p:cNvSpPr txBox="1"/>
          <p:nvPr/>
        </p:nvSpPr>
        <p:spPr>
          <a:xfrm>
            <a:off x="3535125" y="5165141"/>
            <a:ext cx="665922" cy="30777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400" b="1" dirty="0">
                <a:latin typeface="Arial" panose="020B0604020202020204" pitchFamily="34" charset="0"/>
                <a:cs typeface="Arial" panose="020B0604020202020204" pitchFamily="34" charset="0"/>
              </a:rPr>
              <a:t>CO2</a:t>
            </a:r>
            <a:endParaRPr lang="en-US" sz="1400" dirty="0">
              <a:latin typeface="Arial" panose="020B0604020202020204" pitchFamily="34" charset="0"/>
              <a:cs typeface="Arial" panose="020B0604020202020204" pitchFamily="34" charset="0"/>
            </a:endParaRPr>
          </a:p>
        </p:txBody>
      </p:sp>
      <p:sp>
        <p:nvSpPr>
          <p:cNvPr id="2" name="Title 1">
            <a:extLst>
              <a:ext uri="{FF2B5EF4-FFF2-40B4-BE49-F238E27FC236}">
                <a16:creationId xmlns="" xmlns:a16="http://schemas.microsoft.com/office/drawing/2014/main" id="{D3098987-229D-4A42-9080-BB45B17F41A4}"/>
              </a:ext>
            </a:extLst>
          </p:cNvPr>
          <p:cNvSpPr>
            <a:spLocks noGrp="1"/>
          </p:cNvSpPr>
          <p:nvPr>
            <p:ph type="title"/>
          </p:nvPr>
        </p:nvSpPr>
        <p:spPr/>
        <p:txBody>
          <a:bodyPr/>
          <a:lstStyle/>
          <a:p>
            <a:r>
              <a:rPr lang="en-US" dirty="0"/>
              <a:t>Connecting to the Unit Storyline</a:t>
            </a:r>
          </a:p>
        </p:txBody>
      </p:sp>
      <p:cxnSp>
        <p:nvCxnSpPr>
          <p:cNvPr id="15" name="Straight Connector 14">
            <a:extLst>
              <a:ext uri="{FF2B5EF4-FFF2-40B4-BE49-F238E27FC236}">
                <a16:creationId xmlns="" xmlns:a16="http://schemas.microsoft.com/office/drawing/2014/main" id="{0B560A46-D161-4B79-80F1-66686A179076}"/>
              </a:ext>
            </a:extLst>
          </p:cNvPr>
          <p:cNvCxnSpPr>
            <a:cxnSpLocks/>
          </p:cNvCxnSpPr>
          <p:nvPr/>
        </p:nvCxnSpPr>
        <p:spPr>
          <a:xfrm flipV="1">
            <a:off x="3939206" y="4939747"/>
            <a:ext cx="76200" cy="275089"/>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 xmlns:a16="http://schemas.microsoft.com/office/drawing/2014/main" id="{7F44F221-8439-4FAF-8212-D310EBCF55B8}"/>
              </a:ext>
            </a:extLst>
          </p:cNvPr>
          <p:cNvCxnSpPr>
            <a:cxnSpLocks/>
          </p:cNvCxnSpPr>
          <p:nvPr/>
        </p:nvCxnSpPr>
        <p:spPr>
          <a:xfrm flipV="1">
            <a:off x="4015406" y="5092148"/>
            <a:ext cx="152400" cy="1226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 xmlns:a16="http://schemas.microsoft.com/office/drawing/2014/main" id="{A0CD3028-3445-464F-BF90-CB898EBFFFF4}"/>
              </a:ext>
            </a:extLst>
          </p:cNvPr>
          <p:cNvCxnSpPr>
            <a:cxnSpLocks/>
          </p:cNvCxnSpPr>
          <p:nvPr/>
        </p:nvCxnSpPr>
        <p:spPr>
          <a:xfrm flipV="1">
            <a:off x="4015406" y="5244548"/>
            <a:ext cx="556594" cy="37985"/>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2265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098987-229D-4A42-9080-BB45B17F41A4}"/>
              </a:ext>
            </a:extLst>
          </p:cNvPr>
          <p:cNvSpPr>
            <a:spLocks noGrp="1"/>
          </p:cNvSpPr>
          <p:nvPr>
            <p:ph type="title"/>
          </p:nvPr>
        </p:nvSpPr>
        <p:spPr/>
        <p:txBody>
          <a:bodyPr/>
          <a:lstStyle/>
          <a:p>
            <a:r>
              <a:rPr lang="en-US" dirty="0"/>
              <a:t>Where Are We In The Unit?</a:t>
            </a:r>
          </a:p>
        </p:txBody>
      </p:sp>
      <p:pic>
        <p:nvPicPr>
          <p:cNvPr id="4" name="Picture 3">
            <a:extLst>
              <a:ext uri="{FF2B5EF4-FFF2-40B4-BE49-F238E27FC236}">
                <a16:creationId xmlns="" xmlns:a16="http://schemas.microsoft.com/office/drawing/2014/main" id="{10284275-40D3-4599-A05E-55847FF4FA4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54221" y="1163715"/>
            <a:ext cx="7641709" cy="5388486"/>
          </a:xfrm>
          <a:prstGeom prst="rect">
            <a:avLst/>
          </a:prstGeom>
        </p:spPr>
      </p:pic>
      <p:sp>
        <p:nvSpPr>
          <p:cNvPr id="8" name="Oval 7"/>
          <p:cNvSpPr/>
          <p:nvPr/>
        </p:nvSpPr>
        <p:spPr>
          <a:xfrm>
            <a:off x="3601925" y="1239915"/>
            <a:ext cx="1968500" cy="17653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1125425" y="3915110"/>
            <a:ext cx="1968500" cy="17653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a:stCxn id="8" idx="3"/>
          </p:cNvCxnSpPr>
          <p:nvPr/>
        </p:nvCxnSpPr>
        <p:spPr>
          <a:xfrm flipH="1">
            <a:off x="2828925" y="2746693"/>
            <a:ext cx="1061280" cy="111126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985774" y="2579525"/>
            <a:ext cx="374552" cy="434442"/>
            <a:chOff x="1858108" y="1688123"/>
            <a:chExt cx="374552" cy="434442"/>
          </a:xfrm>
        </p:grpSpPr>
        <p:cxnSp>
          <p:nvCxnSpPr>
            <p:cNvPr id="16" name="Straight Connector 15"/>
            <p:cNvCxnSpPr/>
            <p:nvPr/>
          </p:nvCxnSpPr>
          <p:spPr>
            <a:xfrm>
              <a:off x="1858108" y="1905344"/>
              <a:ext cx="87923" cy="21722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1946031" y="1688123"/>
              <a:ext cx="286629" cy="43444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a:off x="5306656" y="5833995"/>
            <a:ext cx="374552" cy="434442"/>
            <a:chOff x="1858108" y="1688123"/>
            <a:chExt cx="374552" cy="434442"/>
          </a:xfrm>
        </p:grpSpPr>
        <p:cxnSp>
          <p:nvCxnSpPr>
            <p:cNvPr id="24" name="Straight Connector 23"/>
            <p:cNvCxnSpPr/>
            <p:nvPr/>
          </p:nvCxnSpPr>
          <p:spPr>
            <a:xfrm>
              <a:off x="1858108" y="1905344"/>
              <a:ext cx="87923" cy="21722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1946031" y="1688123"/>
              <a:ext cx="286629" cy="43444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6" name="Group 25"/>
          <p:cNvGrpSpPr/>
          <p:nvPr/>
        </p:nvGrpSpPr>
        <p:grpSpPr>
          <a:xfrm>
            <a:off x="7886988" y="2688136"/>
            <a:ext cx="374552" cy="434442"/>
            <a:chOff x="1858108" y="1688123"/>
            <a:chExt cx="374552" cy="434442"/>
          </a:xfrm>
        </p:grpSpPr>
        <p:cxnSp>
          <p:nvCxnSpPr>
            <p:cNvPr id="27" name="Straight Connector 26"/>
            <p:cNvCxnSpPr/>
            <p:nvPr/>
          </p:nvCxnSpPr>
          <p:spPr>
            <a:xfrm>
              <a:off x="1858108" y="1905344"/>
              <a:ext cx="87923" cy="21722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1946031" y="1688123"/>
              <a:ext cx="286629" cy="43444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9" name="Group 28"/>
          <p:cNvGrpSpPr/>
          <p:nvPr/>
        </p:nvGrpSpPr>
        <p:grpSpPr>
          <a:xfrm>
            <a:off x="7921867" y="4797760"/>
            <a:ext cx="374552" cy="434442"/>
            <a:chOff x="1858108" y="1688123"/>
            <a:chExt cx="374552" cy="434442"/>
          </a:xfrm>
        </p:grpSpPr>
        <p:cxnSp>
          <p:nvCxnSpPr>
            <p:cNvPr id="30" name="Straight Connector 29"/>
            <p:cNvCxnSpPr/>
            <p:nvPr/>
          </p:nvCxnSpPr>
          <p:spPr>
            <a:xfrm>
              <a:off x="1858108" y="1905344"/>
              <a:ext cx="87923" cy="21722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1946031" y="1688123"/>
              <a:ext cx="286629" cy="43444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04363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0B10DD-A14D-41C6-A5A3-2D987D147977}"/>
              </a:ext>
            </a:extLst>
          </p:cNvPr>
          <p:cNvSpPr>
            <a:spLocks noGrp="1"/>
          </p:cNvSpPr>
          <p:nvPr>
            <p:ph type="title"/>
          </p:nvPr>
        </p:nvSpPr>
        <p:spPr>
          <a:xfrm>
            <a:off x="457200" y="158367"/>
            <a:ext cx="8229600" cy="1041368"/>
          </a:xfrm>
        </p:spPr>
        <p:txBody>
          <a:bodyPr>
            <a:normAutofit fontScale="90000"/>
          </a:bodyPr>
          <a:lstStyle/>
          <a:p>
            <a:pPr algn="ctr"/>
            <a:r>
              <a:rPr lang="en-US" dirty="0"/>
              <a:t>How Do Satellites Help Us </a:t>
            </a:r>
            <a:br>
              <a:rPr lang="en-US" dirty="0"/>
            </a:br>
            <a:r>
              <a:rPr lang="en-US" dirty="0"/>
              <a:t>“See the Unseen?”</a:t>
            </a:r>
          </a:p>
        </p:txBody>
      </p:sp>
      <p:pic>
        <p:nvPicPr>
          <p:cNvPr id="4" name="Picture 3">
            <a:extLst>
              <a:ext uri="{FF2B5EF4-FFF2-40B4-BE49-F238E27FC236}">
                <a16:creationId xmlns="" xmlns:a16="http://schemas.microsoft.com/office/drawing/2014/main" id="{A1787DF7-67AC-43A6-B09E-D9ADC7412FB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7200" y="1392264"/>
            <a:ext cx="5695950" cy="3722661"/>
          </a:xfrm>
          <a:prstGeom prst="rect">
            <a:avLst/>
          </a:prstGeom>
        </p:spPr>
      </p:pic>
      <p:sp>
        <p:nvSpPr>
          <p:cNvPr id="7" name="Content Placeholder 6">
            <a:extLst>
              <a:ext uri="{FF2B5EF4-FFF2-40B4-BE49-F238E27FC236}">
                <a16:creationId xmlns="" xmlns:a16="http://schemas.microsoft.com/office/drawing/2014/main" id="{5A2EE8B5-5B89-4FED-A95B-02FA7CC21177}"/>
              </a:ext>
            </a:extLst>
          </p:cNvPr>
          <p:cNvSpPr>
            <a:spLocks noGrp="1"/>
          </p:cNvSpPr>
          <p:nvPr>
            <p:ph idx="1"/>
          </p:nvPr>
        </p:nvSpPr>
        <p:spPr>
          <a:xfrm>
            <a:off x="6242424" y="1332510"/>
            <a:ext cx="2444375" cy="2136623"/>
          </a:xfrm>
        </p:spPr>
        <p:txBody>
          <a:bodyPr>
            <a:noAutofit/>
          </a:bodyPr>
          <a:lstStyle/>
          <a:p>
            <a:pPr marL="285750" indent="-285750">
              <a:buFont typeface="Arial" panose="020B0604020202020204" pitchFamily="34" charset="0"/>
              <a:buChar char="•"/>
            </a:pPr>
            <a:r>
              <a:rPr lang="en-US" sz="1400" dirty="0"/>
              <a:t>This map shows where </a:t>
            </a:r>
            <a:r>
              <a:rPr lang="en-US" sz="1400" dirty="0" smtClean="0"/>
              <a:t>phytoplankton (tiny</a:t>
            </a:r>
            <a:r>
              <a:rPr lang="en-US" sz="1400" dirty="0"/>
              <a:t>, floating </a:t>
            </a:r>
            <a:r>
              <a:rPr lang="en-US" sz="1400" dirty="0" smtClean="0"/>
              <a:t>plants) </a:t>
            </a:r>
            <a:r>
              <a:rPr lang="en-US" sz="1400" dirty="0"/>
              <a:t>lived in the ocean in Feb 2018.</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Phytoplankton contain a photosynthetic pigment called </a:t>
            </a:r>
            <a:r>
              <a:rPr lang="en-US" sz="1400" i="1" dirty="0"/>
              <a:t>chlorophyll</a:t>
            </a:r>
            <a:r>
              <a:rPr lang="en-US" sz="1400" dirty="0"/>
              <a:t> that lends them a greenish color.</a:t>
            </a:r>
          </a:p>
          <a:p>
            <a:endParaRPr lang="en-US" sz="1400" dirty="0"/>
          </a:p>
          <a:p>
            <a:pPr marL="285750" indent="-285750">
              <a:buFont typeface="Arial" panose="020B0604020202020204" pitchFamily="34" charset="0"/>
              <a:buChar char="•"/>
            </a:pPr>
            <a:r>
              <a:rPr lang="en-US" sz="1400" dirty="0"/>
              <a:t>Phytoplankton are carbon sinks and produce an estimated 70% of our atmospheric oxygen.</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The black areas (besides land masses) show where the satellite could not measure phytoplankton.</a:t>
            </a:r>
          </a:p>
        </p:txBody>
      </p:sp>
    </p:spTree>
    <p:extLst>
      <p:ext uri="{BB962C8B-B14F-4D97-AF65-F5344CB8AC3E}">
        <p14:creationId xmlns:p14="http://schemas.microsoft.com/office/powerpoint/2010/main" val="132823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N Template " id="{2099AF72-7C66-EA41-991B-DBFCA1F4D149}" vid="{E4B34D78-6278-4C47-A81E-0755FB3FEB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GN Template </Template>
  <TotalTime>17015</TotalTime>
  <Words>251</Words>
  <Application>Microsoft Macintosh PowerPoint</Application>
  <PresentationFormat>On-screen Show (4:3)</PresentationFormat>
  <Paragraphs>28</Paragraphs>
  <Slides>4</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Calibri</vt:lpstr>
      <vt:lpstr>Arial</vt:lpstr>
      <vt:lpstr>3_Office Theme</vt:lpstr>
      <vt:lpstr>  Satellites Help Us See the       Unseen</vt:lpstr>
      <vt:lpstr>Connecting to the Unit Storyline</vt:lpstr>
      <vt:lpstr>Where Are We In The Unit?</vt:lpstr>
      <vt:lpstr>How Do Satellites Help Us  “See the Unseen?”</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Eugene Cordero</cp:lastModifiedBy>
  <cp:revision>236</cp:revision>
  <dcterms:created xsi:type="dcterms:W3CDTF">2017-06-05T23:28:58Z</dcterms:created>
  <dcterms:modified xsi:type="dcterms:W3CDTF">2018-05-04T00:18:20Z</dcterms:modified>
</cp:coreProperties>
</file>