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0" r:id="rId1"/>
  </p:sldMasterIdLst>
  <p:notesMasterIdLst>
    <p:notesMasterId r:id="rId13"/>
  </p:notesMasterIdLst>
  <p:sldIdLst>
    <p:sldId id="256" r:id="rId2"/>
    <p:sldId id="257" r:id="rId3"/>
    <p:sldId id="266" r:id="rId4"/>
    <p:sldId id="260" r:id="rId5"/>
    <p:sldId id="261" r:id="rId6"/>
    <p:sldId id="262" r:id="rId7"/>
    <p:sldId id="263" r:id="rId8"/>
    <p:sldId id="264" r:id="rId9"/>
    <p:sldId id="265" r:id="rId10"/>
    <p:sldId id="267" r:id="rId11"/>
    <p:sldId id="268"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2" clrIdx="0">
    <p:extLst/>
  </p:cmAuthor>
  <p:cmAuthor id="2" name="Microsoft Office User" initials="Office [2]" lastIdx="1" clrIdx="1">
    <p:extLst/>
  </p:cmAuthor>
  <p:cmAuthor id="3" name="Microsoft Office User" initials="Office [3]" lastIdx="1" clrIdx="2">
    <p:extLst/>
  </p:cmAuthor>
  <p:cmAuthor id="4" name="Microsoft Office User" initials="Office [4]" lastIdx="1" clrIdx="3">
    <p:extLst/>
  </p:cmAuthor>
  <p:cmAuthor id="5" name="Microsoft Office User" initials="Office [5]" lastIdx="1"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7001"/>
    <a:srgbClr val="FFFFFF"/>
    <a:srgbClr val="0F700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147" autoAdjust="0"/>
    <p:restoredTop sz="80858" autoAdjust="0"/>
  </p:normalViewPr>
  <p:slideViewPr>
    <p:cSldViewPr snapToGrid="0" snapToObjects="1">
      <p:cViewPr varScale="1">
        <p:scale>
          <a:sx n="49" d="100"/>
          <a:sy n="49" d="100"/>
        </p:scale>
        <p:origin x="1128"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5C7680-2EF0-F14C-AAE7-95CC23049BFA}" type="datetimeFigureOut">
              <a:rPr lang="en-US" smtClean="0"/>
              <a:t>1/14/2019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1813AB-2925-D943-866B-CA3706445922}" type="slidenum">
              <a:rPr lang="en-US" smtClean="0"/>
              <a:t>‹#›</a:t>
            </a:fld>
            <a:endParaRPr lang="en-US"/>
          </a:p>
        </p:txBody>
      </p:sp>
    </p:spTree>
    <p:extLst>
      <p:ext uri="{BB962C8B-B14F-4D97-AF65-F5344CB8AC3E}">
        <p14:creationId xmlns:p14="http://schemas.microsoft.com/office/powerpoint/2010/main" val="2010871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images.earthkam.org/main.php?g2_itemId=762951"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www.nasa.gov/mission_pages/station/research/news/earthkam_students" TargetMode="External"/><Relationship Id="rId4" Type="http://schemas.openxmlformats.org/officeDocument/2006/relationships/hyperlink" Target="https://www.earthkam.org/home"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1813AB-2925-D943-866B-CA3706445922}" type="slidenum">
              <a:rPr lang="en-US" smtClean="0"/>
              <a:t>1</a:t>
            </a:fld>
            <a:endParaRPr lang="en-US"/>
          </a:p>
        </p:txBody>
      </p:sp>
    </p:spTree>
    <p:extLst>
      <p:ext uri="{BB962C8B-B14F-4D97-AF65-F5344CB8AC3E}">
        <p14:creationId xmlns:p14="http://schemas.microsoft.com/office/powerpoint/2010/main" val="1446385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is the </a:t>
            </a:r>
            <a:r>
              <a:rPr lang="en-US" dirty="0"/>
              <a:t>Earth from Space Graphic Organizer worksheet (2 pages) that students will receive</a:t>
            </a:r>
            <a:r>
              <a:rPr lang="en-US" baseline="0" dirty="0"/>
              <a:t> in a later lessons.  Go over it quickly with the class. </a:t>
            </a:r>
          </a:p>
          <a:p>
            <a:endParaRPr lang="en-US" dirty="0"/>
          </a:p>
          <a:p>
            <a:r>
              <a:rPr lang="en-US" dirty="0"/>
              <a:t>Give them an overview of the storyline using this graphic: </a:t>
            </a:r>
            <a:r>
              <a:rPr lang="en-US" sz="1200" kern="1200" dirty="0">
                <a:solidFill>
                  <a:schemeClr val="tx1"/>
                </a:solidFill>
                <a:effectLst/>
                <a:latin typeface="+mn-lt"/>
                <a:ea typeface="+mn-ea"/>
                <a:cs typeface="+mn-cs"/>
              </a:rPr>
              <a:t>The planet is a big place, and one of the best ways to monitor the state of our planet is by using satellites. Our goal for this unit is to describe the environmental conditions of earth using satellite technology and then offer possible solutions to particular problems.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First you will use the concept of ecological footprint to study how different countries consume different amounts of resources.  Then you will learn about satellites, the data they collect and how satellites utilize waves to transmit, send and receive information. Then you’ll apply satellite technology to investigate a study location and document change caused by humans and offer possible solutions to lessen human impact. </a:t>
            </a:r>
            <a:endParaRPr lang="en-US" dirty="0"/>
          </a:p>
        </p:txBody>
      </p:sp>
      <p:sp>
        <p:nvSpPr>
          <p:cNvPr id="4" name="Slide Number Placeholder 3"/>
          <p:cNvSpPr>
            <a:spLocks noGrp="1"/>
          </p:cNvSpPr>
          <p:nvPr>
            <p:ph type="sldNum" sz="quarter" idx="10"/>
          </p:nvPr>
        </p:nvSpPr>
        <p:spPr/>
        <p:txBody>
          <a:bodyPr/>
          <a:lstStyle/>
          <a:p>
            <a:fld id="{D11813AB-2925-D943-866B-CA3706445922}" type="slidenum">
              <a:rPr lang="en-US" smtClean="0"/>
              <a:t>10</a:t>
            </a:fld>
            <a:endParaRPr lang="en-US"/>
          </a:p>
        </p:txBody>
      </p:sp>
    </p:spTree>
    <p:extLst>
      <p:ext uri="{BB962C8B-B14F-4D97-AF65-F5344CB8AC3E}">
        <p14:creationId xmlns:p14="http://schemas.microsoft.com/office/powerpoint/2010/main" val="26866644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over these questions that students will be investigating over the course of the unit. Students will reference the previous graphic and this concept map throughout the unit.</a:t>
            </a:r>
          </a:p>
        </p:txBody>
      </p:sp>
      <p:sp>
        <p:nvSpPr>
          <p:cNvPr id="4" name="Slide Number Placeholder 3"/>
          <p:cNvSpPr>
            <a:spLocks noGrp="1"/>
          </p:cNvSpPr>
          <p:nvPr>
            <p:ph type="sldNum" sz="quarter" idx="10"/>
          </p:nvPr>
        </p:nvSpPr>
        <p:spPr/>
        <p:txBody>
          <a:bodyPr/>
          <a:lstStyle/>
          <a:p>
            <a:fld id="{D11813AB-2925-D943-866B-CA3706445922}" type="slidenum">
              <a:rPr lang="en-US" smtClean="0"/>
              <a:t>11</a:t>
            </a:fld>
            <a:endParaRPr lang="en-US"/>
          </a:p>
        </p:txBody>
      </p:sp>
    </p:spTree>
    <p:extLst>
      <p:ext uri="{BB962C8B-B14F-4D97-AF65-F5344CB8AC3E}">
        <p14:creationId xmlns:p14="http://schemas.microsoft.com/office/powerpoint/2010/main" val="513273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Before 1972, we had no idea what our planet looked like in full.</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Apollo 17 gave us the first full photo of Earth in 1972, and the world was never the same again. </a:t>
            </a:r>
          </a:p>
          <a:p>
            <a:endParaRPr lang="en-US" sz="1200" b="0" i="0" kern="1200" dirty="0">
              <a:solidFill>
                <a:schemeClr val="tx1"/>
              </a:solidFill>
              <a:effectLst/>
              <a:latin typeface="+mn-lt"/>
              <a:ea typeface="+mn-ea"/>
              <a:cs typeface="+mn-cs"/>
            </a:endParaRPr>
          </a:p>
          <a:p>
            <a:r>
              <a:rPr lang="en-US" dirty="0"/>
              <a:t>Since then, various satellites and craft have taken Blue Marble-style photos. The last notable one was on January 12, 2012, from the VIIRS (Visible/Infrared Imager Radiometer Suite) instrument aboard Suomi NPP, NASA’s Earth-observing satellite. The Suomi NPP satellite was launched October 2011 and renamed last week after Verner Suomi, commonly deemed the father of satellite meteorology. The composite was created from the data collected during four orbits of the robotic satellite taken earlier this month and digitally projected onto the globe.</a:t>
            </a:r>
          </a:p>
          <a:p>
            <a:endParaRPr lang="en-US" dirty="0"/>
          </a:p>
        </p:txBody>
      </p:sp>
      <p:sp>
        <p:nvSpPr>
          <p:cNvPr id="4" name="Slide Number Placeholder 3"/>
          <p:cNvSpPr>
            <a:spLocks noGrp="1"/>
          </p:cNvSpPr>
          <p:nvPr>
            <p:ph type="sldNum" sz="quarter" idx="10"/>
          </p:nvPr>
        </p:nvSpPr>
        <p:spPr/>
        <p:txBody>
          <a:bodyPr/>
          <a:lstStyle/>
          <a:p>
            <a:fld id="{D11813AB-2925-D943-866B-CA3706445922}" type="slidenum">
              <a:rPr lang="en-US" smtClean="0"/>
              <a:t>2</a:t>
            </a:fld>
            <a:endParaRPr lang="en-US"/>
          </a:p>
        </p:txBody>
      </p:sp>
    </p:spTree>
    <p:extLst>
      <p:ext uri="{BB962C8B-B14F-4D97-AF65-F5344CB8AC3E}">
        <p14:creationId xmlns:p14="http://schemas.microsoft.com/office/powerpoint/2010/main" val="319398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Shape 233"/>
          <p:cNvSpPr>
            <a:spLocks noGrp="1" noRot="1" noChangeAspect="1"/>
          </p:cNvSpPr>
          <p:nvPr>
            <p:ph type="sldImg"/>
          </p:nvPr>
        </p:nvSpPr>
        <p:spPr>
          <a:prstGeom prst="rect">
            <a:avLst/>
          </a:prstGeom>
        </p:spPr>
        <p:txBody>
          <a:bodyPr/>
          <a:lstStyle/>
          <a:p>
            <a:endParaRPr/>
          </a:p>
        </p:txBody>
      </p:sp>
      <p:sp>
        <p:nvSpPr>
          <p:cNvPr id="234" name="Shape 234"/>
          <p:cNvSpPr>
            <a:spLocks noGrp="1"/>
          </p:cNvSpPr>
          <p:nvPr>
            <p:ph type="body" sz="quarter" idx="1"/>
          </p:nvPr>
        </p:nvSpPr>
        <p:spPr>
          <a:prstGeom prst="rect">
            <a:avLst/>
          </a:prstGeom>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Read the </a:t>
            </a:r>
            <a:r>
              <a:rPr lang="en-US" i="1" dirty="0"/>
              <a:t>Message from Green</a:t>
            </a:r>
            <a:r>
              <a:rPr lang="en-US" i="1" baseline="0" dirty="0"/>
              <a:t> Ninja </a:t>
            </a:r>
            <a:r>
              <a:rPr lang="en-US" dirty="0"/>
              <a:t>aloud </a:t>
            </a:r>
            <a:r>
              <a:rPr lang="en-US" baseline="0" dirty="0"/>
              <a:t>to introduce students to the Green Ninja world. They will be faced with a challenge for each unit.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Hyperlink: </a:t>
            </a:r>
            <a:r>
              <a:rPr lang="en-US" baseline="0"/>
              <a:t>https://greenninja</a:t>
            </a:r>
            <a:r>
              <a:rPr lang="en-US" baseline="0" dirty="0" err="1"/>
              <a:t>.org</a:t>
            </a:r>
            <a:r>
              <a:rPr lang="en-US" baseline="0" dirty="0"/>
              <a:t>/</a:t>
            </a:r>
            <a:r>
              <a:rPr lang="en-US" baseline="0" dirty="0" err="1"/>
              <a:t>Green_Ninja_Show</a:t>
            </a:r>
            <a:r>
              <a:rPr lang="en-US" baseline="0"/>
              <a:t>/31</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1813AB-2925-D943-866B-CA3706445922}" type="slidenum">
              <a:rPr lang="en-US" smtClean="0"/>
              <a:t>4</a:t>
            </a:fld>
            <a:endParaRPr lang="en-US"/>
          </a:p>
        </p:txBody>
      </p:sp>
    </p:spTree>
    <p:extLst>
      <p:ext uri="{BB962C8B-B14F-4D97-AF65-F5344CB8AC3E}">
        <p14:creationId xmlns:p14="http://schemas.microsoft.com/office/powerpoint/2010/main" val="3171529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On April 3, 2017, the student-controlled EarthKAM camera aboard the International Space Station </a:t>
            </a:r>
            <a:r>
              <a:rPr lang="en-US" sz="1200" b="0" i="0" u="none" strike="noStrike" kern="1200" dirty="0">
                <a:solidFill>
                  <a:schemeClr val="tx1"/>
                </a:solidFill>
                <a:effectLst/>
                <a:latin typeface="+mn-lt"/>
                <a:ea typeface="+mn-ea"/>
                <a:cs typeface="+mn-cs"/>
                <a:hlinkClick r:id="rId3"/>
              </a:rPr>
              <a:t>captured this photograph</a:t>
            </a:r>
            <a:r>
              <a:rPr lang="en-US" sz="1200" b="0" i="0" kern="1200" dirty="0">
                <a:solidFill>
                  <a:schemeClr val="tx1"/>
                </a:solidFill>
                <a:effectLst/>
                <a:latin typeface="+mn-lt"/>
                <a:ea typeface="+mn-ea"/>
                <a:cs typeface="+mn-cs"/>
              </a:rPr>
              <a:t> of a favorite target—the Grand Canyon—from low Earth orbit. The camera has been aboard the orbiting outpost since the first space station expedition began in November 2000 and supports approximately four missions annually. Mission 58 begins in fall 2017, and interested middle school students and teachers can sign up at the </a:t>
            </a:r>
            <a:r>
              <a:rPr lang="en-US" sz="1200" b="0" i="0" u="none" strike="noStrike" kern="1200" dirty="0">
                <a:solidFill>
                  <a:schemeClr val="tx1"/>
                </a:solidFill>
                <a:effectLst/>
                <a:latin typeface="+mn-lt"/>
                <a:ea typeface="+mn-ea"/>
                <a:cs typeface="+mn-cs"/>
                <a:hlinkClick r:id="rId4"/>
              </a:rPr>
              <a:t>EarthKAM website</a:t>
            </a:r>
            <a:r>
              <a:rPr lang="en-US" sz="1200" b="0" i="0" kern="1200" dirty="0">
                <a:solidFill>
                  <a:schemeClr val="tx1"/>
                </a:solidFill>
                <a:effectLst/>
                <a:latin typeface="+mn-lt"/>
                <a:ea typeface="+mn-ea"/>
                <a:cs typeface="+mn-cs"/>
              </a:rPr>
              <a: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Sally Ride Earth Knowledge Acquired by Middle School Students (Sally Ride EarthKAM) program </a:t>
            </a:r>
            <a:r>
              <a:rPr lang="en-US" sz="1200" b="0" i="0" u="none" strike="noStrike" kern="1200" dirty="0">
                <a:solidFill>
                  <a:schemeClr val="tx1"/>
                </a:solidFill>
                <a:effectLst/>
                <a:latin typeface="+mn-lt"/>
                <a:ea typeface="+mn-ea"/>
                <a:cs typeface="+mn-cs"/>
                <a:hlinkClick r:id="rId5"/>
              </a:rPr>
              <a:t>provides a unique educational opportunity</a:t>
            </a:r>
            <a:r>
              <a:rPr lang="en-US" sz="1200" b="0" i="0" kern="1200" dirty="0">
                <a:solidFill>
                  <a:schemeClr val="tx1"/>
                </a:solidFill>
                <a:effectLst/>
                <a:latin typeface="+mn-lt"/>
                <a:ea typeface="+mn-ea"/>
                <a:cs typeface="+mn-cs"/>
              </a:rPr>
              <a:t> for thousands of students multiple times a year. EarthKAM is an international award-winning education program, allowing students to photograph and analyze our planet from the perspective of the International Space Station. Using the Internet, students control a special digital camera on the orbiting laboratory to photograph Earth's coastlines, mountain ranges and other interesting geographical topography.</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Image from</a:t>
            </a:r>
            <a:r>
              <a:rPr lang="en-US" sz="1200" b="0" i="0" kern="1200" baseline="0" dirty="0">
                <a:solidFill>
                  <a:schemeClr val="tx1"/>
                </a:solidFill>
                <a:effectLst/>
                <a:latin typeface="+mn-lt"/>
                <a:ea typeface="+mn-ea"/>
                <a:cs typeface="+mn-cs"/>
              </a:rPr>
              <a:t> the</a:t>
            </a:r>
            <a:r>
              <a:rPr lang="en-US" sz="1200" b="0" i="0" kern="1200" dirty="0">
                <a:solidFill>
                  <a:schemeClr val="tx1"/>
                </a:solidFill>
                <a:effectLst/>
                <a:latin typeface="+mn-lt"/>
                <a:ea typeface="+mn-ea"/>
                <a:cs typeface="+mn-cs"/>
              </a:rPr>
              <a:t> Sally Ride EarthKAM</a:t>
            </a:r>
          </a:p>
          <a:p>
            <a:pPr marL="171450" indent="-171450">
              <a:buFont typeface="Arial" panose="020B0604020202020204" pitchFamily="34" charset="0"/>
              <a:buChar char="•"/>
            </a:pPr>
            <a:r>
              <a:rPr lang="en-US" dirty="0"/>
              <a:t>Max Speed: 17,150 miles per hour</a:t>
            </a:r>
          </a:p>
          <a:p>
            <a:pPr marL="171450" indent="-171450">
              <a:buFont typeface="Arial" panose="020B0604020202020204" pitchFamily="34" charset="0"/>
              <a:buChar char="•"/>
            </a:pPr>
            <a:r>
              <a:rPr lang="en-US" dirty="0"/>
              <a:t>Orbital Period: 1.5 hours</a:t>
            </a:r>
          </a:p>
        </p:txBody>
      </p:sp>
      <p:sp>
        <p:nvSpPr>
          <p:cNvPr id="4" name="Slide Number Placeholder 3"/>
          <p:cNvSpPr>
            <a:spLocks noGrp="1"/>
          </p:cNvSpPr>
          <p:nvPr>
            <p:ph type="sldNum" sz="quarter" idx="10"/>
          </p:nvPr>
        </p:nvSpPr>
        <p:spPr/>
        <p:txBody>
          <a:bodyPr/>
          <a:lstStyle/>
          <a:p>
            <a:fld id="{D11813AB-2925-D943-866B-CA3706445922}" type="slidenum">
              <a:rPr lang="en-US" smtClean="0"/>
              <a:t>5</a:t>
            </a:fld>
            <a:endParaRPr lang="en-US"/>
          </a:p>
        </p:txBody>
      </p:sp>
    </p:spTree>
    <p:extLst>
      <p:ext uri="{BB962C8B-B14F-4D97-AF65-F5344CB8AC3E}">
        <p14:creationId xmlns:p14="http://schemas.microsoft.com/office/powerpoint/2010/main" val="2016354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Salmon Shark Tracks, August 2015</a:t>
            </a:r>
            <a:r>
              <a:rPr lang="en-US" baseline="0" dirty="0"/>
              <a:t> to </a:t>
            </a:r>
            <a:r>
              <a:rPr lang="en-US" dirty="0"/>
              <a:t>July 2017</a:t>
            </a:r>
          </a:p>
          <a:p>
            <a:endParaRPr lang="en-US" dirty="0"/>
          </a:p>
        </p:txBody>
      </p:sp>
      <p:sp>
        <p:nvSpPr>
          <p:cNvPr id="4" name="Slide Number Placeholder 3"/>
          <p:cNvSpPr>
            <a:spLocks noGrp="1"/>
          </p:cNvSpPr>
          <p:nvPr>
            <p:ph type="sldNum" sz="quarter" idx="10"/>
          </p:nvPr>
        </p:nvSpPr>
        <p:spPr/>
        <p:txBody>
          <a:bodyPr/>
          <a:lstStyle/>
          <a:p>
            <a:fld id="{D11813AB-2925-D943-866B-CA3706445922}" type="slidenum">
              <a:rPr lang="en-US" smtClean="0"/>
              <a:t>6</a:t>
            </a:fld>
            <a:endParaRPr lang="en-US"/>
          </a:p>
        </p:txBody>
      </p:sp>
    </p:spTree>
    <p:extLst>
      <p:ext uri="{BB962C8B-B14F-4D97-AF65-F5344CB8AC3E}">
        <p14:creationId xmlns:p14="http://schemas.microsoft.com/office/powerpoint/2010/main" val="2999370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Hagadera</a:t>
            </a:r>
            <a:r>
              <a:rPr lang="en-US" dirty="0"/>
              <a:t>, seen here on the right, is the largest section of the </a:t>
            </a:r>
            <a:r>
              <a:rPr lang="en-US" dirty="0" err="1"/>
              <a:t>Dadaab</a:t>
            </a:r>
            <a:r>
              <a:rPr lang="en-US" dirty="0"/>
              <a:t> refugee camp in northern Kenya and is home to 100,000 refugees. To cope with the growing number of displaced Somalis arriving at </a:t>
            </a:r>
            <a:r>
              <a:rPr lang="en-US" dirty="0" err="1"/>
              <a:t>Dadaab</a:t>
            </a:r>
            <a:r>
              <a:rPr lang="en-US" dirty="0"/>
              <a:t>, the UN has begun moving people into a new area called the LFO extension, seen on the left. </a:t>
            </a:r>
            <a:r>
              <a:rPr lang="en-US" dirty="0" err="1"/>
              <a:t>Dadaab</a:t>
            </a:r>
            <a:r>
              <a:rPr lang="en-US" dirty="0"/>
              <a:t> is the largest refugee camp in the world with an estimated total population of 400,000.</a:t>
            </a:r>
          </a:p>
          <a:p>
            <a:endParaRPr lang="en-US" dirty="0"/>
          </a:p>
        </p:txBody>
      </p:sp>
      <p:sp>
        <p:nvSpPr>
          <p:cNvPr id="4" name="Slide Number Placeholder 3"/>
          <p:cNvSpPr>
            <a:spLocks noGrp="1"/>
          </p:cNvSpPr>
          <p:nvPr>
            <p:ph type="sldNum" sz="quarter" idx="10"/>
          </p:nvPr>
        </p:nvSpPr>
        <p:spPr/>
        <p:txBody>
          <a:bodyPr/>
          <a:lstStyle/>
          <a:p>
            <a:fld id="{D11813AB-2925-D943-866B-CA3706445922}" type="slidenum">
              <a:rPr lang="en-US" smtClean="0"/>
              <a:t>7</a:t>
            </a:fld>
            <a:endParaRPr lang="en-US"/>
          </a:p>
        </p:txBody>
      </p:sp>
    </p:spTree>
    <p:extLst>
      <p:ext uri="{BB962C8B-B14F-4D97-AF65-F5344CB8AC3E}">
        <p14:creationId xmlns:p14="http://schemas.microsoft.com/office/powerpoint/2010/main" val="2020290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1813AB-2925-D943-866B-CA3706445922}" type="slidenum">
              <a:rPr lang="en-US" smtClean="0"/>
              <a:t>8</a:t>
            </a:fld>
            <a:endParaRPr lang="en-US"/>
          </a:p>
        </p:txBody>
      </p:sp>
    </p:spTree>
    <p:extLst>
      <p:ext uri="{BB962C8B-B14F-4D97-AF65-F5344CB8AC3E}">
        <p14:creationId xmlns:p14="http://schemas.microsoft.com/office/powerpoint/2010/main" val="1061308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1813AB-2925-D943-866B-CA3706445922}" type="slidenum">
              <a:rPr lang="en-US" smtClean="0"/>
              <a:t>9</a:t>
            </a:fld>
            <a:endParaRPr lang="en-US"/>
          </a:p>
        </p:txBody>
      </p:sp>
    </p:spTree>
    <p:extLst>
      <p:ext uri="{BB962C8B-B14F-4D97-AF65-F5344CB8AC3E}">
        <p14:creationId xmlns:p14="http://schemas.microsoft.com/office/powerpoint/2010/main" val="454439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esson title ">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8" name="Title 1"/>
          <p:cNvSpPr>
            <a:spLocks noGrp="1"/>
          </p:cNvSpPr>
          <p:nvPr>
            <p:ph type="title" hasCustomPrompt="1"/>
          </p:nvPr>
        </p:nvSpPr>
        <p:spPr>
          <a:xfrm>
            <a:off x="727552" y="3280990"/>
            <a:ext cx="8416448" cy="2028127"/>
          </a:xfrm>
          <a:solidFill>
            <a:schemeClr val="bg1">
              <a:alpha val="70000"/>
            </a:schemeClr>
          </a:solidFill>
        </p:spPr>
        <p:txBody>
          <a:bodyPr>
            <a:normAutofit/>
          </a:bodyPr>
          <a:lstStyle>
            <a:lvl1pPr>
              <a:defRPr sz="4000" baseline="0"/>
            </a:lvl1pPr>
          </a:lstStyle>
          <a:p>
            <a:pPr algn="l"/>
            <a:r>
              <a:rPr lang="en-US" sz="4000" b="1" dirty="0">
                <a:latin typeface="Arial"/>
                <a:cs typeface="Arial"/>
              </a:rPr>
              <a:t> </a:t>
            </a:r>
          </a:p>
        </p:txBody>
      </p:sp>
      <p:sp>
        <p:nvSpPr>
          <p:cNvPr id="10" name="Text Placeholder 6"/>
          <p:cNvSpPr>
            <a:spLocks noGrp="1"/>
          </p:cNvSpPr>
          <p:nvPr>
            <p:ph type="body" sz="quarter" idx="13"/>
          </p:nvPr>
        </p:nvSpPr>
        <p:spPr>
          <a:xfrm>
            <a:off x="727549" y="4573694"/>
            <a:ext cx="4363562" cy="929752"/>
          </a:xfrm>
        </p:spPr>
        <p:txBody>
          <a:bodyPr/>
          <a:lstStyle>
            <a:lvl1pPr marL="0" indent="0">
              <a:buNone/>
              <a:defRPr sz="2400">
                <a:solidFill>
                  <a:schemeClr val="bg1">
                    <a:lumMod val="50000"/>
                  </a:schemeClr>
                </a:solidFill>
              </a:defRPr>
            </a:lvl1pPr>
          </a:lstStyle>
          <a:p>
            <a:pPr lvl="0"/>
            <a:r>
              <a:rPr lang="en-US" dirty="0"/>
              <a:t>Click to edit Master text styles</a:t>
            </a:r>
          </a:p>
        </p:txBody>
      </p:sp>
    </p:spTree>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1" y="304800"/>
            <a:ext cx="8229599" cy="1143000"/>
          </a:xfrm>
        </p:spPr>
        <p:txBody>
          <a:bodyPr>
            <a:normAutofit/>
          </a:bodyPr>
          <a:lstStyle>
            <a:lvl1pPr>
              <a:defRPr sz="3600" b="1">
                <a:solidFill>
                  <a:srgbClr val="0E7001"/>
                </a:solidFill>
                <a:latin typeface="Arial"/>
                <a:cs typeface="Arial"/>
              </a:defRPr>
            </a:lvl1pPr>
          </a:lstStyle>
          <a:p>
            <a:r>
              <a:rPr lang="en-US"/>
              <a:t>Click to edit Master title style</a:t>
            </a:r>
            <a:endParaRPr lang="en-US" dirty="0"/>
          </a:p>
        </p:txBody>
      </p:sp>
      <p:sp>
        <p:nvSpPr>
          <p:cNvPr id="3" name="Content Placeholder 2"/>
          <p:cNvSpPr>
            <a:spLocks noGrp="1"/>
          </p:cNvSpPr>
          <p:nvPr>
            <p:ph sz="half" idx="1"/>
          </p:nvPr>
        </p:nvSpPr>
        <p:spPr>
          <a:xfrm>
            <a:off x="812800" y="1447800"/>
            <a:ext cx="7518399" cy="4908549"/>
          </a:xfrm>
        </p:spPr>
        <p:txBody>
          <a:bodyPr>
            <a:normAutofit/>
          </a:bodyPr>
          <a:lstStyle>
            <a:lvl1pPr marL="0" indent="0">
              <a:buFont typeface="Arial"/>
              <a:buNone/>
              <a:defRPr sz="2800" b="0">
                <a:solidFill>
                  <a:srgbClr val="000000"/>
                </a:solidFill>
              </a:defRPr>
            </a:lvl1pPr>
            <a:lvl2pPr marL="457200" indent="0">
              <a:buNone/>
              <a:defRPr sz="2000" b="0">
                <a:solidFill>
                  <a:srgbClr val="000000"/>
                </a:solidFill>
              </a:defRPr>
            </a:lvl2pPr>
            <a:lvl3pPr marL="914400" indent="0">
              <a:buNone/>
              <a:defRPr sz="2000" b="0">
                <a:solidFill>
                  <a:srgbClr val="000000"/>
                </a:solidFill>
              </a:defRPr>
            </a:lvl3pPr>
            <a:lvl4pPr marL="1371600" indent="0">
              <a:buNone/>
              <a:defRPr sz="2000" b="0">
                <a:solidFill>
                  <a:srgbClr val="000000"/>
                </a:solidFill>
              </a:defRPr>
            </a:lvl4pPr>
            <a:lvl5pPr marL="1828800" indent="0">
              <a:buNone/>
              <a:defRPr sz="2000" b="0">
                <a:solidFill>
                  <a:srgbClr val="000000"/>
                </a:solidFill>
              </a:defRPr>
            </a:lvl5pPr>
            <a:lvl6pPr>
              <a:defRPr sz="1800"/>
            </a:lvl6pPr>
            <a:lvl7pPr>
              <a:defRPr sz="1800"/>
            </a:lvl7pPr>
            <a:lvl8pPr>
              <a:defRPr sz="1800"/>
            </a:lvl8pPr>
            <a:lvl9pPr>
              <a:defRPr sz="1800"/>
            </a:lvl9pPr>
          </a:lstStyle>
          <a:p>
            <a:pPr lvl="0"/>
            <a:r>
              <a:rPr lang="en-US"/>
              <a:t>Click to edit Master text styles</a:t>
            </a:r>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7629"/>
            <a:ext cx="8229600" cy="1143000"/>
          </a:xfrm>
        </p:spPr>
        <p:txBody>
          <a:bodyPr>
            <a:normAutofit/>
          </a:bodyPr>
          <a:lstStyle>
            <a:lvl1pPr>
              <a:defRPr sz="3600" b="1">
                <a:solidFill>
                  <a:srgbClr val="0E7001"/>
                </a:solidFill>
                <a:latin typeface="Arial"/>
                <a:cs typeface="Arial"/>
              </a:defRPr>
            </a:lvl1pPr>
          </a:lstStyle>
          <a:p>
            <a:r>
              <a:rPr lang="en-US"/>
              <a:t>Click to edit Master title style</a:t>
            </a:r>
            <a:endParaRPr lang="en-US" dirty="0"/>
          </a:p>
        </p:txBody>
      </p:sp>
      <p:sp>
        <p:nvSpPr>
          <p:cNvPr id="3" name="Content Placeholder 2"/>
          <p:cNvSpPr>
            <a:spLocks noGrp="1"/>
          </p:cNvSpPr>
          <p:nvPr>
            <p:ph sz="half" idx="1"/>
          </p:nvPr>
        </p:nvSpPr>
        <p:spPr>
          <a:xfrm>
            <a:off x="1422401" y="1595718"/>
            <a:ext cx="6925732" cy="4615543"/>
          </a:xfrm>
        </p:spPr>
        <p:txBody>
          <a:bodyPr>
            <a:normAutofit/>
          </a:bodyPr>
          <a:lstStyle>
            <a:lvl1pPr marL="0" indent="0">
              <a:buFont typeface="Arial"/>
              <a:buNone/>
              <a:defRPr sz="2800" b="0">
                <a:solidFill>
                  <a:srgbClr val="000000"/>
                </a:solidFill>
              </a:defRPr>
            </a:lvl1pPr>
            <a:lvl2pPr marL="457200" indent="0">
              <a:buNone/>
              <a:defRPr sz="2000" b="0">
                <a:solidFill>
                  <a:srgbClr val="000000"/>
                </a:solidFill>
              </a:defRPr>
            </a:lvl2pPr>
            <a:lvl3pPr marL="914400" indent="0">
              <a:buNone/>
              <a:defRPr sz="2000" b="0">
                <a:solidFill>
                  <a:srgbClr val="000000"/>
                </a:solidFill>
              </a:defRPr>
            </a:lvl3pPr>
            <a:lvl4pPr marL="1371600" indent="0">
              <a:buNone/>
              <a:defRPr sz="2000" b="0">
                <a:solidFill>
                  <a:srgbClr val="000000"/>
                </a:solidFill>
              </a:defRPr>
            </a:lvl4pPr>
            <a:lvl5pPr marL="1828800" indent="0">
              <a:buNone/>
              <a:defRPr sz="2000" b="0">
                <a:solidFill>
                  <a:srgbClr val="000000"/>
                </a:solidFill>
              </a:defRPr>
            </a:lvl5pPr>
            <a:lvl6pPr>
              <a:defRPr sz="1800"/>
            </a:lvl6pPr>
            <a:lvl7pPr>
              <a:defRPr sz="1800"/>
            </a:lvl7pPr>
            <a:lvl8pPr>
              <a:defRPr sz="1800"/>
            </a:lvl8pPr>
            <a:lvl9pPr>
              <a:defRPr sz="1800"/>
            </a:lvl9pPr>
          </a:lstStyle>
          <a:p>
            <a:pPr lvl="0"/>
            <a:r>
              <a:rPr lang="en-US"/>
              <a:t>Click to edit Master text styles</a:t>
            </a:r>
          </a:p>
        </p:txBody>
      </p:sp>
      <p:sp>
        <p:nvSpPr>
          <p:cNvPr id="5" name="Picture Placeholder 4"/>
          <p:cNvSpPr>
            <a:spLocks noGrp="1"/>
          </p:cNvSpPr>
          <p:nvPr>
            <p:ph type="pic" sz="quarter" idx="10"/>
          </p:nvPr>
        </p:nvSpPr>
        <p:spPr>
          <a:xfrm>
            <a:off x="1422401" y="1922009"/>
            <a:ext cx="6926263" cy="4616450"/>
          </a:xfrm>
        </p:spPr>
        <p:txBody>
          <a:bodyPr/>
          <a:lstStyle/>
          <a:p>
            <a:endParaRPr lang="en-US"/>
          </a:p>
        </p:txBody>
      </p:sp>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3"/>
          </p:nvPr>
        </p:nvSpPr>
        <p:spPr>
          <a:xfrm>
            <a:off x="457200" y="1447800"/>
            <a:ext cx="4070350" cy="4908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6"/>
          <p:cNvSpPr>
            <a:spLocks noGrp="1"/>
          </p:cNvSpPr>
          <p:nvPr>
            <p:ph sz="quarter" idx="14"/>
          </p:nvPr>
        </p:nvSpPr>
        <p:spPr>
          <a:xfrm>
            <a:off x="4616450" y="1447800"/>
            <a:ext cx="4070350" cy="4908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74160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3"/>
          </p:nvPr>
        </p:nvSpPr>
        <p:spPr>
          <a:xfrm>
            <a:off x="457200" y="3025422"/>
            <a:ext cx="4070350" cy="33309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6"/>
          <p:cNvSpPr>
            <a:spLocks noGrp="1"/>
          </p:cNvSpPr>
          <p:nvPr>
            <p:ph sz="quarter" idx="14"/>
          </p:nvPr>
        </p:nvSpPr>
        <p:spPr>
          <a:xfrm>
            <a:off x="4616450" y="3025422"/>
            <a:ext cx="4070350" cy="33309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p:cNvSpPr>
            <a:spLocks noGrp="1"/>
          </p:cNvSpPr>
          <p:nvPr>
            <p:ph sz="quarter" idx="15"/>
          </p:nvPr>
        </p:nvSpPr>
        <p:spPr>
          <a:xfrm>
            <a:off x="457200" y="1447801"/>
            <a:ext cx="8229600" cy="15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Multiple Pictures">
    <p:spTree>
      <p:nvGrpSpPr>
        <p:cNvPr id="1" name=""/>
        <p:cNvGrpSpPr/>
        <p:nvPr/>
      </p:nvGrpSpPr>
      <p:grpSpPr>
        <a:xfrm>
          <a:off x="0" y="0"/>
          <a:ext cx="0" cy="0"/>
          <a:chOff x="0" y="0"/>
          <a:chExt cx="0" cy="0"/>
        </a:xfrm>
      </p:grpSpPr>
      <p:sp>
        <p:nvSpPr>
          <p:cNvPr id="2" name="Title 1"/>
          <p:cNvSpPr>
            <a:spLocks noGrp="1"/>
          </p:cNvSpPr>
          <p:nvPr>
            <p:ph type="title"/>
          </p:nvPr>
        </p:nvSpPr>
        <p:spPr>
          <a:xfrm>
            <a:off x="457200" y="316630"/>
            <a:ext cx="8229599" cy="1143000"/>
          </a:xfrm>
        </p:spPr>
        <p:txBody>
          <a:bodyPr>
            <a:normAutofit/>
          </a:bodyPr>
          <a:lstStyle>
            <a:lvl1pPr>
              <a:defRPr sz="3600" b="1">
                <a:solidFill>
                  <a:srgbClr val="0E7001"/>
                </a:solidFill>
                <a:latin typeface="Arial"/>
                <a:cs typeface="Arial"/>
              </a:defRPr>
            </a:lvl1pPr>
          </a:lstStyle>
          <a:p>
            <a:r>
              <a:rPr lang="en-US"/>
              <a:t>Click to edit Master title style</a:t>
            </a:r>
            <a:endParaRPr lang="en-US" dirty="0"/>
          </a:p>
        </p:txBody>
      </p:sp>
      <p:sp>
        <p:nvSpPr>
          <p:cNvPr id="3" name="Content Placeholder 2"/>
          <p:cNvSpPr>
            <a:spLocks noGrp="1"/>
          </p:cNvSpPr>
          <p:nvPr>
            <p:ph sz="half" idx="1"/>
          </p:nvPr>
        </p:nvSpPr>
        <p:spPr>
          <a:xfrm>
            <a:off x="457200" y="1557867"/>
            <a:ext cx="8229599" cy="1343377"/>
          </a:xfrm>
        </p:spPr>
        <p:txBody>
          <a:bodyPr>
            <a:normAutofit/>
          </a:bodyPr>
          <a:lstStyle>
            <a:lvl1pPr marL="0" indent="0">
              <a:buFont typeface="Arial"/>
              <a:buNone/>
              <a:defRPr sz="2800" b="0">
                <a:solidFill>
                  <a:srgbClr val="000000"/>
                </a:solidFill>
              </a:defRPr>
            </a:lvl1pPr>
            <a:lvl2pPr marL="457200" indent="0">
              <a:buNone/>
              <a:defRPr sz="2000" b="0">
                <a:solidFill>
                  <a:srgbClr val="000000"/>
                </a:solidFill>
              </a:defRPr>
            </a:lvl2pPr>
            <a:lvl3pPr marL="914400" indent="0">
              <a:buNone/>
              <a:defRPr sz="2000" b="0">
                <a:solidFill>
                  <a:srgbClr val="000000"/>
                </a:solidFill>
              </a:defRPr>
            </a:lvl3pPr>
            <a:lvl4pPr marL="1371600" indent="0">
              <a:buNone/>
              <a:defRPr sz="2000" b="0">
                <a:solidFill>
                  <a:srgbClr val="000000"/>
                </a:solidFill>
              </a:defRPr>
            </a:lvl4pPr>
            <a:lvl5pPr marL="1828800" indent="0">
              <a:buNone/>
              <a:defRPr sz="2000" b="0">
                <a:solidFill>
                  <a:srgbClr val="000000"/>
                </a:solidFill>
              </a:defRPr>
            </a:lvl5pPr>
            <a:lvl6pPr>
              <a:defRPr sz="1800"/>
            </a:lvl6pPr>
            <a:lvl7pPr>
              <a:defRPr sz="1800"/>
            </a:lvl7pPr>
            <a:lvl8pPr>
              <a:defRPr sz="1800"/>
            </a:lvl8pPr>
            <a:lvl9pPr>
              <a:defRPr sz="1800"/>
            </a:lvl9pPr>
          </a:lstStyle>
          <a:p>
            <a:pPr lvl="0"/>
            <a:r>
              <a:rPr lang="en-US"/>
              <a:t>Click to edit Master text styles</a:t>
            </a:r>
          </a:p>
        </p:txBody>
      </p:sp>
      <p:sp>
        <p:nvSpPr>
          <p:cNvPr id="8" name="Picture Placeholder 7"/>
          <p:cNvSpPr>
            <a:spLocks noGrp="1"/>
          </p:cNvSpPr>
          <p:nvPr>
            <p:ph type="pic" sz="quarter" idx="13"/>
          </p:nvPr>
        </p:nvSpPr>
        <p:spPr>
          <a:xfrm>
            <a:off x="457202" y="3081720"/>
            <a:ext cx="2667000" cy="2766236"/>
          </a:xfrm>
        </p:spPr>
        <p:txBody>
          <a:bodyPr/>
          <a:lstStyle>
            <a:lvl1pPr marL="0" indent="0">
              <a:buNone/>
              <a:defRPr/>
            </a:lvl1pPr>
          </a:lstStyle>
          <a:p>
            <a:r>
              <a:rPr lang="en-US"/>
              <a:t>Drag picture to placeholder or click icon to add</a:t>
            </a:r>
            <a:endParaRPr lang="en-US" dirty="0"/>
          </a:p>
        </p:txBody>
      </p:sp>
      <p:sp>
        <p:nvSpPr>
          <p:cNvPr id="16" name="Picture Placeholder 7"/>
          <p:cNvSpPr>
            <a:spLocks noGrp="1"/>
          </p:cNvSpPr>
          <p:nvPr>
            <p:ph type="pic" sz="quarter" idx="14"/>
          </p:nvPr>
        </p:nvSpPr>
        <p:spPr>
          <a:xfrm>
            <a:off x="3238501" y="3081720"/>
            <a:ext cx="2667000" cy="2766236"/>
          </a:xfrm>
        </p:spPr>
        <p:txBody>
          <a:bodyPr/>
          <a:lstStyle>
            <a:lvl1pPr marL="0" indent="0">
              <a:buNone/>
              <a:defRPr/>
            </a:lvl1pPr>
          </a:lstStyle>
          <a:p>
            <a:r>
              <a:rPr lang="en-US"/>
              <a:t>Drag picture to placeholder or click icon to add</a:t>
            </a:r>
            <a:endParaRPr lang="en-US" dirty="0"/>
          </a:p>
        </p:txBody>
      </p:sp>
      <p:sp>
        <p:nvSpPr>
          <p:cNvPr id="17" name="Picture Placeholder 7"/>
          <p:cNvSpPr>
            <a:spLocks noGrp="1"/>
          </p:cNvSpPr>
          <p:nvPr>
            <p:ph type="pic" sz="quarter" idx="15"/>
          </p:nvPr>
        </p:nvSpPr>
        <p:spPr>
          <a:xfrm>
            <a:off x="6019800" y="3081720"/>
            <a:ext cx="2667000" cy="2766236"/>
          </a:xfrm>
        </p:spPr>
        <p:txBody>
          <a:bodyPr/>
          <a:lstStyle>
            <a:lvl1pPr marL="0" indent="0">
              <a:buNone/>
              <a:defRPr/>
            </a:lvl1pPr>
          </a:lstStyle>
          <a:p>
            <a:r>
              <a:rPr lang="en-US"/>
              <a:t>Drag picture to placeholder or click icon to add</a:t>
            </a:r>
            <a:endParaRPr lang="en-US" dirty="0"/>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w/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313299"/>
            <a:ext cx="4648889" cy="1425523"/>
          </a:xfrm>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457199" y="1738822"/>
            <a:ext cx="4648889" cy="4334600"/>
          </a:xfrm>
        </p:spPr>
        <p:txBody>
          <a:bodyPr>
            <a:normAutofit/>
          </a:bodyPr>
          <a:lstStyle>
            <a:lvl1pPr marL="0" indent="0">
              <a:buNone/>
              <a:defRPr sz="2000" b="0">
                <a:solidFill>
                  <a:srgbClr val="000000"/>
                </a:solidFill>
              </a:defRPr>
            </a:lvl1pPr>
            <a:lvl2pPr marL="457200" indent="0">
              <a:buNone/>
              <a:defRPr/>
            </a:lvl2pPr>
          </a:lstStyle>
          <a:p>
            <a:pPr lvl="0"/>
            <a:r>
              <a:rPr lang="en-US" dirty="0"/>
              <a:t>Second level</a:t>
            </a:r>
          </a:p>
        </p:txBody>
      </p:sp>
      <p:sp>
        <p:nvSpPr>
          <p:cNvPr id="7" name="Content Placeholder 2"/>
          <p:cNvSpPr>
            <a:spLocks noGrp="1"/>
          </p:cNvSpPr>
          <p:nvPr>
            <p:ph idx="13" hasCustomPrompt="1"/>
          </p:nvPr>
        </p:nvSpPr>
        <p:spPr>
          <a:xfrm>
            <a:off x="5147058" y="1738822"/>
            <a:ext cx="3539741" cy="4334600"/>
          </a:xfrm>
        </p:spPr>
        <p:txBody>
          <a:bodyPr>
            <a:normAutofit/>
          </a:bodyPr>
          <a:lstStyle>
            <a:lvl1pPr marL="0" indent="0">
              <a:buNone/>
              <a:defRPr sz="2000" b="0">
                <a:solidFill>
                  <a:srgbClr val="000000"/>
                </a:solidFill>
              </a:defRPr>
            </a:lvl1pPr>
            <a:lvl2pPr marL="457200" indent="0">
              <a:buNone/>
              <a:defRPr/>
            </a:lvl2pPr>
          </a:lstStyle>
          <a:p>
            <a:pPr lvl="0"/>
            <a:r>
              <a:rPr lang="en-US" dirty="0"/>
              <a:t>Second level</a:t>
            </a:r>
          </a:p>
        </p:txBody>
      </p:sp>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ntent with Multiple Pictures">
    <p:spTree>
      <p:nvGrpSpPr>
        <p:cNvPr id="1" name=""/>
        <p:cNvGrpSpPr/>
        <p:nvPr/>
      </p:nvGrpSpPr>
      <p:grpSpPr>
        <a:xfrm>
          <a:off x="0" y="0"/>
          <a:ext cx="0" cy="0"/>
          <a:chOff x="0" y="0"/>
          <a:chExt cx="0" cy="0"/>
        </a:xfrm>
      </p:grpSpPr>
      <p:sp>
        <p:nvSpPr>
          <p:cNvPr id="2" name="Title 1"/>
          <p:cNvSpPr>
            <a:spLocks noGrp="1"/>
          </p:cNvSpPr>
          <p:nvPr>
            <p:ph type="title"/>
          </p:nvPr>
        </p:nvSpPr>
        <p:spPr>
          <a:xfrm>
            <a:off x="457200" y="302380"/>
            <a:ext cx="8229599" cy="1143000"/>
          </a:xfrm>
        </p:spPr>
        <p:txBody>
          <a:bodyPr>
            <a:normAutofit/>
          </a:bodyPr>
          <a:lstStyle>
            <a:lvl1pPr>
              <a:defRPr sz="3600" b="1">
                <a:solidFill>
                  <a:srgbClr val="0E7001"/>
                </a:solidFill>
                <a:latin typeface="Arial"/>
                <a:cs typeface="Arial"/>
              </a:defRPr>
            </a:lvl1pPr>
          </a:lstStyle>
          <a:p>
            <a:r>
              <a:rPr lang="en-US"/>
              <a:t>Click to edit Master title style</a:t>
            </a:r>
            <a:endParaRPr lang="en-US" dirty="0"/>
          </a:p>
        </p:txBody>
      </p:sp>
      <p:sp>
        <p:nvSpPr>
          <p:cNvPr id="3" name="Content Placeholder 2"/>
          <p:cNvSpPr>
            <a:spLocks noGrp="1"/>
          </p:cNvSpPr>
          <p:nvPr>
            <p:ph sz="half" idx="1"/>
          </p:nvPr>
        </p:nvSpPr>
        <p:spPr>
          <a:xfrm>
            <a:off x="457200" y="1629645"/>
            <a:ext cx="8229599" cy="795720"/>
          </a:xfrm>
        </p:spPr>
        <p:txBody>
          <a:bodyPr>
            <a:normAutofit/>
          </a:bodyPr>
          <a:lstStyle>
            <a:lvl1pPr marL="342900" indent="-342900">
              <a:buFont typeface="Arial"/>
              <a:buChar char="•"/>
              <a:defRPr sz="2800" b="0">
                <a:solidFill>
                  <a:srgbClr val="000000"/>
                </a:solidFill>
              </a:defRPr>
            </a:lvl1pPr>
            <a:lvl2pPr marL="457200" indent="0">
              <a:buNone/>
              <a:defRPr sz="2000" b="0">
                <a:solidFill>
                  <a:srgbClr val="000000"/>
                </a:solidFill>
              </a:defRPr>
            </a:lvl2pPr>
            <a:lvl3pPr marL="914400" indent="0">
              <a:buNone/>
              <a:defRPr sz="2000" b="0">
                <a:solidFill>
                  <a:srgbClr val="000000"/>
                </a:solidFill>
              </a:defRPr>
            </a:lvl3pPr>
            <a:lvl4pPr marL="1371600" indent="0">
              <a:buNone/>
              <a:defRPr sz="2000" b="0">
                <a:solidFill>
                  <a:srgbClr val="000000"/>
                </a:solidFill>
              </a:defRPr>
            </a:lvl4pPr>
            <a:lvl5pPr marL="1828800" indent="0">
              <a:buNone/>
              <a:defRPr sz="2000" b="0">
                <a:solidFill>
                  <a:srgbClr val="000000"/>
                </a:solidFill>
              </a:defRPr>
            </a:lvl5pPr>
            <a:lvl6pPr>
              <a:defRPr sz="1800"/>
            </a:lvl6pPr>
            <a:lvl7pPr>
              <a:defRPr sz="1800"/>
            </a:lvl7pPr>
            <a:lvl8pPr>
              <a:defRPr sz="1800"/>
            </a:lvl8pPr>
            <a:lvl9pPr>
              <a:defRPr sz="1800"/>
            </a:lvl9pPr>
          </a:lstStyle>
          <a:p>
            <a:pPr lvl="0"/>
            <a:r>
              <a:rPr lang="en-US"/>
              <a:t>Click to edit Master text styles</a:t>
            </a:r>
          </a:p>
        </p:txBody>
      </p:sp>
      <p:sp>
        <p:nvSpPr>
          <p:cNvPr id="8" name="Picture Placeholder 7"/>
          <p:cNvSpPr>
            <a:spLocks noGrp="1"/>
          </p:cNvSpPr>
          <p:nvPr>
            <p:ph type="pic" sz="quarter" idx="13"/>
          </p:nvPr>
        </p:nvSpPr>
        <p:spPr>
          <a:xfrm>
            <a:off x="553962" y="2930164"/>
            <a:ext cx="1841612" cy="2310734"/>
          </a:xfrm>
        </p:spPr>
        <p:txBody>
          <a:bodyPr/>
          <a:lstStyle>
            <a:lvl1pPr marL="0" indent="0">
              <a:buNone/>
              <a:defRPr/>
            </a:lvl1pPr>
          </a:lstStyle>
          <a:p>
            <a:r>
              <a:rPr lang="en-US" dirty="0"/>
              <a:t>Drag picture to placeholder or click icon to add</a:t>
            </a:r>
          </a:p>
        </p:txBody>
      </p:sp>
      <p:sp>
        <p:nvSpPr>
          <p:cNvPr id="12" name="Picture Placeholder 7"/>
          <p:cNvSpPr>
            <a:spLocks noGrp="1"/>
          </p:cNvSpPr>
          <p:nvPr>
            <p:ph type="pic" sz="quarter" idx="14"/>
          </p:nvPr>
        </p:nvSpPr>
        <p:spPr>
          <a:xfrm>
            <a:off x="2590800" y="2930164"/>
            <a:ext cx="1841612" cy="2310734"/>
          </a:xfrm>
        </p:spPr>
        <p:txBody>
          <a:bodyPr/>
          <a:lstStyle>
            <a:lvl1pPr marL="0" indent="0">
              <a:buNone/>
              <a:defRPr/>
            </a:lvl1pPr>
          </a:lstStyle>
          <a:p>
            <a:r>
              <a:rPr lang="en-US"/>
              <a:t>Drag picture to placeholder or click icon to add</a:t>
            </a:r>
            <a:endParaRPr lang="en-US" dirty="0"/>
          </a:p>
        </p:txBody>
      </p:sp>
      <p:sp>
        <p:nvSpPr>
          <p:cNvPr id="13" name="Picture Placeholder 7"/>
          <p:cNvSpPr>
            <a:spLocks noGrp="1"/>
          </p:cNvSpPr>
          <p:nvPr>
            <p:ph type="pic" sz="quarter" idx="15"/>
          </p:nvPr>
        </p:nvSpPr>
        <p:spPr>
          <a:xfrm>
            <a:off x="4627638" y="2930164"/>
            <a:ext cx="1841612" cy="2310734"/>
          </a:xfrm>
        </p:spPr>
        <p:txBody>
          <a:bodyPr/>
          <a:lstStyle>
            <a:lvl1pPr marL="0" indent="0">
              <a:buNone/>
              <a:defRPr/>
            </a:lvl1pPr>
          </a:lstStyle>
          <a:p>
            <a:r>
              <a:rPr lang="en-US"/>
              <a:t>Drag picture to placeholder or click icon to add</a:t>
            </a:r>
            <a:endParaRPr lang="en-US" dirty="0"/>
          </a:p>
        </p:txBody>
      </p:sp>
      <p:sp>
        <p:nvSpPr>
          <p:cNvPr id="14" name="Picture Placeholder 7"/>
          <p:cNvSpPr>
            <a:spLocks noGrp="1"/>
          </p:cNvSpPr>
          <p:nvPr>
            <p:ph type="pic" sz="quarter" idx="16"/>
          </p:nvPr>
        </p:nvSpPr>
        <p:spPr>
          <a:xfrm>
            <a:off x="6679036" y="2936506"/>
            <a:ext cx="1841612" cy="2310734"/>
          </a:xfrm>
        </p:spPr>
        <p:txBody>
          <a:bodyPr/>
          <a:lstStyle>
            <a:lvl1pPr marL="0" indent="0">
              <a:buNone/>
              <a:defRPr/>
            </a:lvl1pPr>
          </a:lstStyle>
          <a:p>
            <a:r>
              <a:rPr lang="en-US"/>
              <a:t>Drag picture to placeholder or click icon to add</a:t>
            </a:r>
            <a:endParaRPr lang="en-US" dirty="0"/>
          </a:p>
        </p:txBody>
      </p: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
    <p:spTree>
      <p:nvGrpSpPr>
        <p:cNvPr id="1" name=""/>
        <p:cNvGrpSpPr/>
        <p:nvPr/>
      </p:nvGrpSpPr>
      <p:grpSpPr>
        <a:xfrm>
          <a:off x="0" y="0"/>
          <a:ext cx="0" cy="0"/>
          <a:chOff x="0" y="0"/>
          <a:chExt cx="0" cy="0"/>
        </a:xfrm>
      </p:grpSpPr>
      <p:sp>
        <p:nvSpPr>
          <p:cNvPr id="17" name="Title 1"/>
          <p:cNvSpPr>
            <a:spLocks noGrp="1"/>
          </p:cNvSpPr>
          <p:nvPr>
            <p:ph type="title"/>
          </p:nvPr>
        </p:nvSpPr>
        <p:spPr>
          <a:xfrm>
            <a:off x="457200" y="302289"/>
            <a:ext cx="8229600" cy="1143000"/>
          </a:xfrm>
        </p:spPr>
        <p:txBody>
          <a:bodyPr/>
          <a:lstStyle>
            <a:lvl1pPr>
              <a:defRPr/>
            </a:lvl1pPr>
          </a:lstStyle>
          <a:p>
            <a:r>
              <a:rPr lang="en-US"/>
              <a:t>Click to edit Master title style</a:t>
            </a:r>
            <a:endParaRPr lang="en-US" dirty="0"/>
          </a:p>
        </p:txBody>
      </p:sp>
      <p:sp>
        <p:nvSpPr>
          <p:cNvPr id="18" name="Text Placeholder 2"/>
          <p:cNvSpPr>
            <a:spLocks noGrp="1"/>
          </p:cNvSpPr>
          <p:nvPr>
            <p:ph type="body" idx="1"/>
          </p:nvPr>
        </p:nvSpPr>
        <p:spPr>
          <a:xfrm>
            <a:off x="457200" y="1738489"/>
            <a:ext cx="3945467" cy="1174725"/>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5"/>
          <p:cNvSpPr>
            <a:spLocks noGrp="1"/>
          </p:cNvSpPr>
          <p:nvPr>
            <p:ph type="pic" sz="quarter" idx="16"/>
          </p:nvPr>
        </p:nvSpPr>
        <p:spPr>
          <a:xfrm>
            <a:off x="457199" y="3019660"/>
            <a:ext cx="3945467" cy="2895718"/>
          </a:xfrm>
        </p:spPr>
        <p:txBody>
          <a:bodyPr/>
          <a:lstStyle/>
          <a:p>
            <a:r>
              <a:rPr lang="en-US"/>
              <a:t>Drag picture to placeholder or click icon to add</a:t>
            </a:r>
            <a:endParaRPr lang="en-US" dirty="0"/>
          </a:p>
        </p:txBody>
      </p:sp>
      <p:sp>
        <p:nvSpPr>
          <p:cNvPr id="20" name="Text Placeholder 2"/>
          <p:cNvSpPr>
            <a:spLocks noGrp="1"/>
          </p:cNvSpPr>
          <p:nvPr>
            <p:ph type="body" idx="17"/>
          </p:nvPr>
        </p:nvSpPr>
        <p:spPr>
          <a:xfrm>
            <a:off x="4741333" y="1738489"/>
            <a:ext cx="3945467" cy="1174725"/>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Picture Placeholder 5"/>
          <p:cNvSpPr>
            <a:spLocks noGrp="1"/>
          </p:cNvSpPr>
          <p:nvPr>
            <p:ph type="pic" sz="quarter" idx="18"/>
          </p:nvPr>
        </p:nvSpPr>
        <p:spPr>
          <a:xfrm>
            <a:off x="4741332" y="3019660"/>
            <a:ext cx="3945467" cy="2895718"/>
          </a:xfrm>
        </p:spPr>
        <p:txBody>
          <a:bodyPr/>
          <a:lstStyle/>
          <a:p>
            <a:r>
              <a:rPr lang="en-US"/>
              <a:t>Drag picture to placeholder or click icon to add</a:t>
            </a:r>
            <a:endParaRPr lang="en-US" dirty="0"/>
          </a:p>
        </p:txBody>
      </p:sp>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_2">
    <p:spTree>
      <p:nvGrpSpPr>
        <p:cNvPr id="1" name=""/>
        <p:cNvGrpSpPr/>
        <p:nvPr/>
      </p:nvGrpSpPr>
      <p:grpSpPr>
        <a:xfrm>
          <a:off x="0" y="0"/>
          <a:ext cx="0" cy="0"/>
          <a:chOff x="0" y="0"/>
          <a:chExt cx="0" cy="0"/>
        </a:xfrm>
      </p:grpSpPr>
      <p:sp>
        <p:nvSpPr>
          <p:cNvPr id="2" name="Title 1"/>
          <p:cNvSpPr>
            <a:spLocks noGrp="1"/>
          </p:cNvSpPr>
          <p:nvPr>
            <p:ph type="title"/>
          </p:nvPr>
        </p:nvSpPr>
        <p:spPr>
          <a:xfrm>
            <a:off x="457200" y="313528"/>
            <a:ext cx="8229600"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2974059"/>
            <a:ext cx="3964806" cy="952546"/>
          </a:xfrm>
        </p:spPr>
        <p:txBody>
          <a:bodyPr anchor="b">
            <a:noAutofit/>
          </a:bodyPr>
          <a:lstStyle>
            <a:lvl1pPr marL="0" indent="0">
              <a:buNone/>
              <a:defRPr sz="3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3926605"/>
            <a:ext cx="3964805" cy="2427465"/>
          </a:xfrm>
        </p:spPr>
        <p:txBody>
          <a:bodyPr>
            <a:normAutofit/>
          </a:bodyPr>
          <a:lstStyle>
            <a:lvl1pPr marL="0" indent="0">
              <a:buNone/>
              <a:defRPr sz="2800" b="0">
                <a:solidFill>
                  <a:srgbClr val="000000"/>
                </a:solidFill>
              </a:defRPr>
            </a:lvl1pPr>
            <a:lvl2pPr marL="457200" indent="0">
              <a:buNone/>
              <a:defRPr sz="2000" b="0">
                <a:solidFill>
                  <a:srgbClr val="000000"/>
                </a:solidFill>
              </a:defRPr>
            </a:lvl2pPr>
            <a:lvl3pPr marL="914400" indent="0">
              <a:buNone/>
              <a:defRPr sz="1800" b="0">
                <a:solidFill>
                  <a:srgbClr val="000000"/>
                </a:solidFill>
              </a:defRPr>
            </a:lvl3pPr>
            <a:lvl4pPr marL="1371600" indent="0">
              <a:buNone/>
              <a:defRPr sz="1600" b="0">
                <a:solidFill>
                  <a:srgbClr val="000000"/>
                </a:solidFill>
              </a:defRPr>
            </a:lvl4pPr>
            <a:lvl5pPr marL="1828800" indent="0">
              <a:buNone/>
              <a:defRPr sz="1600" b="0">
                <a:solidFill>
                  <a:srgbClr val="000000"/>
                </a:solidFill>
              </a:defRPr>
            </a:lvl5pPr>
            <a:lvl6pPr>
              <a:defRPr sz="1600"/>
            </a:lvl6pPr>
            <a:lvl7pPr>
              <a:defRPr sz="1600"/>
            </a:lvl7pPr>
            <a:lvl8pPr>
              <a:defRPr sz="1600"/>
            </a:lvl8pPr>
            <a:lvl9pPr>
              <a:defRPr sz="1600"/>
            </a:lvl9pPr>
          </a:lstStyle>
          <a:p>
            <a:pPr lvl="0"/>
            <a:r>
              <a:rPr lang="en-US"/>
              <a:t>Click to edit Master text styles</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832A2F9-0565-9545-B436-DEA70DC2FC9C}" type="datetimeFigureOut">
              <a:rPr lang="en-US" smtClean="0"/>
              <a:t>1/14/2019</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24EDD8E-658E-CC45-BAAA-7E9AAF88E836}" type="slidenum">
              <a:rPr lang="en-US" smtClean="0"/>
              <a:t>‹#›</a:t>
            </a:fld>
            <a:endParaRPr lang="en-US"/>
          </a:p>
        </p:txBody>
      </p:sp>
      <p:sp>
        <p:nvSpPr>
          <p:cNvPr id="10" name="Content Placeholder 2"/>
          <p:cNvSpPr>
            <a:spLocks noGrp="1"/>
          </p:cNvSpPr>
          <p:nvPr>
            <p:ph sz="half" idx="13"/>
          </p:nvPr>
        </p:nvSpPr>
        <p:spPr>
          <a:xfrm>
            <a:off x="762365" y="1576470"/>
            <a:ext cx="7619270" cy="1277647"/>
          </a:xfrm>
        </p:spPr>
        <p:txBody>
          <a:bodyPr>
            <a:normAutofit/>
          </a:bodyPr>
          <a:lstStyle>
            <a:lvl1pPr marL="342900" indent="-342900">
              <a:buFont typeface="Arial"/>
              <a:buChar char="•"/>
              <a:defRPr sz="2800" b="0">
                <a:solidFill>
                  <a:srgbClr val="000000"/>
                </a:solidFill>
              </a:defRPr>
            </a:lvl1pPr>
            <a:lvl2pPr marL="457200" indent="0">
              <a:buNone/>
              <a:defRPr sz="2000" b="0">
                <a:solidFill>
                  <a:srgbClr val="000000"/>
                </a:solidFill>
              </a:defRPr>
            </a:lvl2pPr>
            <a:lvl3pPr marL="914400" indent="0">
              <a:buNone/>
              <a:defRPr sz="2000" b="0">
                <a:solidFill>
                  <a:srgbClr val="000000"/>
                </a:solidFill>
              </a:defRPr>
            </a:lvl3pPr>
            <a:lvl4pPr marL="1371600" indent="0">
              <a:buNone/>
              <a:defRPr sz="2000" b="0">
                <a:solidFill>
                  <a:srgbClr val="000000"/>
                </a:solidFill>
              </a:defRPr>
            </a:lvl4pPr>
            <a:lvl5pPr marL="1828800" indent="0">
              <a:buNone/>
              <a:defRPr sz="2000" b="0">
                <a:solidFill>
                  <a:srgbClr val="000000"/>
                </a:solidFill>
              </a:defRPr>
            </a:lvl5pPr>
            <a:lvl6pPr>
              <a:defRPr sz="1800"/>
            </a:lvl6pPr>
            <a:lvl7pPr>
              <a:defRPr sz="1800"/>
            </a:lvl7pPr>
            <a:lvl8pPr>
              <a:defRPr sz="1800"/>
            </a:lvl8pPr>
            <a:lvl9pPr>
              <a:defRPr sz="1800"/>
            </a:lvl9pPr>
          </a:lstStyle>
          <a:p>
            <a:pPr lvl="0"/>
            <a:r>
              <a:rPr lang="en-US"/>
              <a:t>Click to edit Master text styles</a:t>
            </a:r>
          </a:p>
        </p:txBody>
      </p:sp>
      <p:sp>
        <p:nvSpPr>
          <p:cNvPr id="12" name="Text Placeholder 2"/>
          <p:cNvSpPr>
            <a:spLocks noGrp="1"/>
          </p:cNvSpPr>
          <p:nvPr>
            <p:ph type="body" idx="14"/>
          </p:nvPr>
        </p:nvSpPr>
        <p:spPr>
          <a:xfrm>
            <a:off x="4721995" y="2976339"/>
            <a:ext cx="3964806" cy="950266"/>
          </a:xfrm>
        </p:spPr>
        <p:txBody>
          <a:bodyPr anchor="b">
            <a:noAutofit/>
          </a:bodyPr>
          <a:lstStyle>
            <a:lvl1pPr marL="0" indent="0">
              <a:buNone/>
              <a:defRPr sz="3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3"/>
          <p:cNvSpPr>
            <a:spLocks noGrp="1"/>
          </p:cNvSpPr>
          <p:nvPr>
            <p:ph sz="half" idx="15"/>
          </p:nvPr>
        </p:nvSpPr>
        <p:spPr>
          <a:xfrm>
            <a:off x="4721995" y="3928885"/>
            <a:ext cx="3964805" cy="2425185"/>
          </a:xfrm>
        </p:spPr>
        <p:txBody>
          <a:bodyPr>
            <a:normAutofit/>
          </a:bodyPr>
          <a:lstStyle>
            <a:lvl1pPr marL="0" indent="0">
              <a:buNone/>
              <a:defRPr sz="2800" b="0">
                <a:solidFill>
                  <a:srgbClr val="000000"/>
                </a:solidFill>
              </a:defRPr>
            </a:lvl1pPr>
            <a:lvl2pPr marL="457200" indent="0">
              <a:buNone/>
              <a:defRPr sz="2000" b="0">
                <a:solidFill>
                  <a:srgbClr val="000000"/>
                </a:solidFill>
              </a:defRPr>
            </a:lvl2pPr>
            <a:lvl3pPr marL="914400" indent="0">
              <a:buNone/>
              <a:defRPr sz="1800" b="0">
                <a:solidFill>
                  <a:srgbClr val="000000"/>
                </a:solidFill>
              </a:defRPr>
            </a:lvl3pPr>
            <a:lvl4pPr marL="1371600" indent="0">
              <a:buNone/>
              <a:defRPr sz="1600" b="0">
                <a:solidFill>
                  <a:srgbClr val="000000"/>
                </a:solidFill>
              </a:defRPr>
            </a:lvl4pPr>
            <a:lvl5pPr marL="1828800" indent="0">
              <a:buNone/>
              <a:defRPr sz="1600" b="0">
                <a:solidFill>
                  <a:srgbClr val="000000"/>
                </a:solidFill>
              </a:defRPr>
            </a:lvl5pPr>
            <a:lvl6pPr>
              <a:defRPr sz="1600"/>
            </a:lvl6pPr>
            <a:lvl7pPr>
              <a:defRPr sz="1600"/>
            </a:lvl7pPr>
            <a:lvl8pPr>
              <a:defRPr sz="1600"/>
            </a:lvl8pPr>
            <a:lvl9pPr>
              <a:defRPr sz="1600"/>
            </a:lvl9pPr>
          </a:lstStyle>
          <a:p>
            <a:pPr lvl="0"/>
            <a:r>
              <a:rPr lang="en-US"/>
              <a:t>Click to edit Master text styles</a:t>
            </a:r>
          </a:p>
        </p:txBody>
      </p:sp>
    </p:spTree>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482828" y="311347"/>
            <a:ext cx="8229600" cy="1143000"/>
          </a:xfrm>
        </p:spPr>
        <p:txBody>
          <a:bodyPr/>
          <a:lstStyle>
            <a:lvl1pPr>
              <a:defRPr/>
            </a:lvl1pPr>
          </a:lstStyle>
          <a:p>
            <a:r>
              <a:rPr lang="en-US"/>
              <a:t>Click to edit Master title style</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832A2F9-0565-9545-B436-DEA70DC2FC9C}" type="datetimeFigureOut">
              <a:rPr lang="en-US" smtClean="0"/>
              <a:t>1/14/2019</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24EDD8E-658E-CC45-BAAA-7E9AAF88E836}" type="slidenum">
              <a:rPr lang="en-US" smtClean="0"/>
              <a:t>‹#›</a:t>
            </a:fld>
            <a:endParaRPr lang="en-US"/>
          </a:p>
        </p:txBody>
      </p:sp>
      <p:sp>
        <p:nvSpPr>
          <p:cNvPr id="10" name="Content Placeholder 2"/>
          <p:cNvSpPr>
            <a:spLocks noGrp="1"/>
          </p:cNvSpPr>
          <p:nvPr>
            <p:ph sz="half" idx="13"/>
          </p:nvPr>
        </p:nvSpPr>
        <p:spPr>
          <a:xfrm>
            <a:off x="914398" y="1482875"/>
            <a:ext cx="7366459" cy="1363652"/>
          </a:xfrm>
        </p:spPr>
        <p:txBody>
          <a:bodyPr>
            <a:normAutofit/>
          </a:bodyPr>
          <a:lstStyle>
            <a:lvl1pPr marL="0" indent="0">
              <a:buFont typeface="Arial"/>
              <a:buNone/>
              <a:defRPr sz="2800" b="0">
                <a:solidFill>
                  <a:srgbClr val="000000"/>
                </a:solidFill>
              </a:defRPr>
            </a:lvl1pPr>
            <a:lvl2pPr marL="457200" indent="0">
              <a:buNone/>
              <a:defRPr sz="2000" b="0">
                <a:solidFill>
                  <a:srgbClr val="000000"/>
                </a:solidFill>
              </a:defRPr>
            </a:lvl2pPr>
            <a:lvl3pPr marL="914400" indent="0">
              <a:buNone/>
              <a:defRPr sz="2000" b="0">
                <a:solidFill>
                  <a:srgbClr val="000000"/>
                </a:solidFill>
              </a:defRPr>
            </a:lvl3pPr>
            <a:lvl4pPr marL="1371600" indent="0">
              <a:buNone/>
              <a:defRPr sz="2000" b="0">
                <a:solidFill>
                  <a:srgbClr val="000000"/>
                </a:solidFill>
              </a:defRPr>
            </a:lvl4pPr>
            <a:lvl5pPr marL="1828800" indent="0">
              <a:buNone/>
              <a:defRPr sz="2000" b="0">
                <a:solidFill>
                  <a:srgbClr val="000000"/>
                </a:solidFill>
              </a:defRPr>
            </a:lvl5pPr>
            <a:lvl6pPr>
              <a:defRPr sz="1800"/>
            </a:lvl6pPr>
            <a:lvl7pPr>
              <a:defRPr sz="1800"/>
            </a:lvl7pPr>
            <a:lvl8pPr>
              <a:defRPr sz="1800"/>
            </a:lvl8pPr>
            <a:lvl9pPr>
              <a:defRPr sz="1800"/>
            </a:lvl9pPr>
          </a:lstStyle>
          <a:p>
            <a:pPr lvl="0"/>
            <a:r>
              <a:rPr lang="en-US"/>
              <a:t>Click to edit Master text styles</a:t>
            </a:r>
          </a:p>
        </p:txBody>
      </p:sp>
      <p:sp>
        <p:nvSpPr>
          <p:cNvPr id="5" name="Picture Placeholder 4"/>
          <p:cNvSpPr>
            <a:spLocks noGrp="1"/>
          </p:cNvSpPr>
          <p:nvPr>
            <p:ph type="pic" sz="quarter" idx="14"/>
          </p:nvPr>
        </p:nvSpPr>
        <p:spPr>
          <a:xfrm>
            <a:off x="914400" y="2846388"/>
            <a:ext cx="7366000" cy="3509962"/>
          </a:xfrm>
        </p:spPr>
        <p:txBody>
          <a:bodyPr/>
          <a:lstStyle/>
          <a:p>
            <a:r>
              <a:rPr lang="en-US"/>
              <a:t>Drag picture to placeholder or click icon to add</a:t>
            </a:r>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Subtitle ">
    <p:spTree>
      <p:nvGrpSpPr>
        <p:cNvPr id="1" name=""/>
        <p:cNvGrpSpPr/>
        <p:nvPr/>
      </p:nvGrpSpPr>
      <p:grpSpPr>
        <a:xfrm>
          <a:off x="0" y="0"/>
          <a:ext cx="0" cy="0"/>
          <a:chOff x="0" y="0"/>
          <a:chExt cx="0" cy="0"/>
        </a:xfrm>
      </p:grpSpPr>
      <p:sp>
        <p:nvSpPr>
          <p:cNvPr id="2" name="Title 1"/>
          <p:cNvSpPr>
            <a:spLocks noGrp="1"/>
          </p:cNvSpPr>
          <p:nvPr>
            <p:ph type="ctrTitle"/>
          </p:nvPr>
        </p:nvSpPr>
        <p:spPr>
          <a:xfrm>
            <a:off x="730954" y="3978243"/>
            <a:ext cx="6900333" cy="1063827"/>
          </a:xfrm>
        </p:spPr>
        <p:txBody>
          <a:bodyPr>
            <a:noAutofit/>
          </a:bodyPr>
          <a:lstStyle>
            <a:lvl1pPr>
              <a:defRPr sz="4000"/>
            </a:lvl1pPr>
          </a:lstStyle>
          <a:p>
            <a:r>
              <a:rPr lang="en-US"/>
              <a:t>Click to edit Master title style</a:t>
            </a:r>
            <a:endParaRPr lang="en-US" dirty="0"/>
          </a:p>
        </p:txBody>
      </p:sp>
      <p:sp>
        <p:nvSpPr>
          <p:cNvPr id="4" name="Date Placeholder 3"/>
          <p:cNvSpPr>
            <a:spLocks noGrp="1"/>
          </p:cNvSpPr>
          <p:nvPr>
            <p:ph type="dt" sz="half" idx="10"/>
          </p:nvPr>
        </p:nvSpPr>
        <p:spPr>
          <a:xfrm>
            <a:off x="502355" y="7880350"/>
            <a:ext cx="2133600" cy="365125"/>
          </a:xfrm>
          <a:prstGeom prst="rect">
            <a:avLst/>
          </a:prstGeom>
        </p:spPr>
        <p:txBody>
          <a:bodyPr/>
          <a:lstStyle/>
          <a:p>
            <a:fld id="{B832A2F9-0565-9545-B436-DEA70DC2FC9C}" type="datetimeFigureOut">
              <a:rPr lang="en-US" smtClean="0"/>
              <a:t>1/14/2019</a:t>
            </a:fld>
            <a:endParaRPr lang="en-US"/>
          </a:p>
        </p:txBody>
      </p:sp>
      <p:sp>
        <p:nvSpPr>
          <p:cNvPr id="5" name="Footer Placeholder 4"/>
          <p:cNvSpPr>
            <a:spLocks noGrp="1"/>
          </p:cNvSpPr>
          <p:nvPr>
            <p:ph type="ftr" sz="quarter" idx="11"/>
          </p:nvPr>
        </p:nvSpPr>
        <p:spPr>
          <a:xfrm>
            <a:off x="3169355" y="7880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98355" y="7880350"/>
            <a:ext cx="2133600" cy="365125"/>
          </a:xfrm>
          <a:prstGeom prst="rect">
            <a:avLst/>
          </a:prstGeom>
        </p:spPr>
        <p:txBody>
          <a:bodyPr/>
          <a:lstStyle/>
          <a:p>
            <a:fld id="{524EDD8E-658E-CC45-BAAA-7E9AAF88E836}" type="slidenum">
              <a:rPr lang="en-US" smtClean="0"/>
              <a:t>‹#›</a:t>
            </a:fld>
            <a:endParaRPr lang="en-US"/>
          </a:p>
        </p:txBody>
      </p:sp>
      <p:sp>
        <p:nvSpPr>
          <p:cNvPr id="7" name="Text Placeholder 6"/>
          <p:cNvSpPr>
            <a:spLocks noGrp="1"/>
          </p:cNvSpPr>
          <p:nvPr>
            <p:ph type="body" sz="quarter" idx="13"/>
          </p:nvPr>
        </p:nvSpPr>
        <p:spPr>
          <a:xfrm>
            <a:off x="730954" y="5042070"/>
            <a:ext cx="3608010" cy="929752"/>
          </a:xfrm>
        </p:spPr>
        <p:txBody>
          <a:bodyPr/>
          <a:lstStyle>
            <a:lvl1pPr marL="0" indent="0">
              <a:buNone/>
              <a:defRPr sz="2400">
                <a:solidFill>
                  <a:schemeClr val="bg1">
                    <a:lumMod val="50000"/>
                  </a:schemeClr>
                </a:solidFill>
              </a:defRPr>
            </a:lvl1pPr>
          </a:lstStyle>
          <a:p>
            <a:pPr lvl="0"/>
            <a:r>
              <a:rPr lang="en-US"/>
              <a:t>Click to edit Master text styles</a:t>
            </a:r>
          </a:p>
        </p:txBody>
      </p:sp>
    </p:spTree>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0"/>
            <a:ext cx="2133600" cy="365125"/>
          </a:xfrm>
          <a:prstGeom prst="rect">
            <a:avLst/>
          </a:prstGeom>
        </p:spPr>
        <p:txBody>
          <a:bodyPr/>
          <a:lstStyle/>
          <a:p>
            <a:fld id="{B832A2F9-0565-9545-B436-DEA70DC2FC9C}" type="datetimeFigureOut">
              <a:rPr lang="en-US" smtClean="0"/>
              <a:t>1/14/2019</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24EDD8E-658E-CC45-BAAA-7E9AAF88E836}" type="slidenum">
              <a:rPr lang="en-US" smtClean="0"/>
              <a:t>‹#›</a:t>
            </a:fld>
            <a:endParaRPr lang="en-US"/>
          </a:p>
        </p:txBody>
      </p:sp>
      <p:sp>
        <p:nvSpPr>
          <p:cNvPr id="7" name="Picture Placeholder 6"/>
          <p:cNvSpPr>
            <a:spLocks noGrp="1"/>
          </p:cNvSpPr>
          <p:nvPr>
            <p:ph type="pic" sz="quarter" idx="13"/>
          </p:nvPr>
        </p:nvSpPr>
        <p:spPr>
          <a:xfrm>
            <a:off x="0" y="0"/>
            <a:ext cx="9144000" cy="6858000"/>
          </a:xfrm>
        </p:spPr>
        <p:txBody>
          <a:bodyPr/>
          <a:lstStyle/>
          <a:p>
            <a:r>
              <a:rPr lang="en-US"/>
              <a:t>Drag picture to placeholder or click icon to add</a:t>
            </a:r>
          </a:p>
        </p:txBody>
      </p:sp>
    </p:spTree>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457200" y="361244"/>
            <a:ext cx="8229599" cy="5995105"/>
          </a:xfrm>
        </p:spPr>
        <p:txBody>
          <a:bodyPr>
            <a:normAutofit/>
          </a:bodyPr>
          <a:lstStyle>
            <a:lvl2pPr marL="457200" indent="0">
              <a:buNone/>
              <a:defRPr sz="2800" b="1"/>
            </a:lvl2pPr>
            <a:lvl3pPr>
              <a:defRPr sz="2800"/>
            </a:lvl3pPr>
            <a:lvl4pPr marL="1828800" indent="-457200">
              <a:buFont typeface="+mj-lt"/>
              <a:buAutoNum type="alphaUcPeriod"/>
              <a:defRPr sz="2400"/>
            </a:lvl4pPr>
          </a:lstStyle>
          <a:p>
            <a:pPr lvl="1"/>
            <a:r>
              <a:rPr lang="en-US" dirty="0"/>
              <a:t>Second level</a:t>
            </a:r>
          </a:p>
          <a:p>
            <a:pPr lvl="2"/>
            <a:r>
              <a:rPr lang="en-US" dirty="0"/>
              <a:t>Third level</a:t>
            </a:r>
          </a:p>
          <a:p>
            <a:pPr lvl="3"/>
            <a:r>
              <a:rPr lang="en-US" dirty="0"/>
              <a:t>Fourth level</a:t>
            </a:r>
          </a:p>
        </p:txBody>
      </p:sp>
    </p:spTree>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57200" y="304798"/>
            <a:ext cx="8229600" cy="1536691"/>
          </a:xfrm>
        </p:spPr>
        <p:txBody>
          <a:bodyPr/>
          <a:lstStyle>
            <a:lvl1pPr marL="0" indent="0">
              <a:buNone/>
              <a:defRPr/>
            </a:lvl1pPr>
          </a:lstStyle>
          <a:p>
            <a:pPr lvl="0"/>
            <a:r>
              <a:rPr lang="en-US"/>
              <a:t>Click to edit Master text styles</a:t>
            </a:r>
          </a:p>
        </p:txBody>
      </p:sp>
      <p:sp>
        <p:nvSpPr>
          <p:cNvPr id="9" name="Text Placeholder 8"/>
          <p:cNvSpPr>
            <a:spLocks noGrp="1"/>
          </p:cNvSpPr>
          <p:nvPr>
            <p:ph type="body" sz="quarter" idx="14"/>
          </p:nvPr>
        </p:nvSpPr>
        <p:spPr>
          <a:xfrm>
            <a:off x="457200" y="1841489"/>
            <a:ext cx="4710899" cy="3151309"/>
          </a:xfrm>
        </p:spPr>
        <p:txBody>
          <a:bodyPr/>
          <a:lstStyle>
            <a:lvl1pPr marL="0" indent="0">
              <a:buNone/>
              <a:defRPr/>
            </a:lvl1pPr>
            <a:lvl2pPr marL="457200" indent="0">
              <a:buNone/>
              <a:defRPr/>
            </a:lvl2pPr>
          </a:lstStyle>
          <a:p>
            <a:pPr lvl="0"/>
            <a:r>
              <a:rPr lang="en-US"/>
              <a:t>Click to edit Master text styles</a:t>
            </a:r>
          </a:p>
        </p:txBody>
      </p:sp>
      <p:sp>
        <p:nvSpPr>
          <p:cNvPr id="10" name="Text Placeholder 6"/>
          <p:cNvSpPr>
            <a:spLocks noGrp="1"/>
          </p:cNvSpPr>
          <p:nvPr>
            <p:ph type="body" sz="quarter" idx="15"/>
          </p:nvPr>
        </p:nvSpPr>
        <p:spPr>
          <a:xfrm>
            <a:off x="457200" y="4992799"/>
            <a:ext cx="8229600" cy="1363551"/>
          </a:xfrm>
        </p:spPr>
        <p:txBody>
          <a:bodyPr/>
          <a:lstStyle>
            <a:lvl1pPr marL="0" indent="0">
              <a:buNone/>
              <a:defRPr/>
            </a:lvl1pPr>
          </a:lstStyle>
          <a:p>
            <a:pPr lvl="0"/>
            <a:r>
              <a:rPr lang="en-US"/>
              <a:t>Click to edit Master text styles</a:t>
            </a:r>
          </a:p>
        </p:txBody>
      </p:sp>
      <p:sp>
        <p:nvSpPr>
          <p:cNvPr id="12" name="Picture Placeholder 11"/>
          <p:cNvSpPr>
            <a:spLocks noGrp="1"/>
          </p:cNvSpPr>
          <p:nvPr>
            <p:ph type="pic" sz="quarter" idx="16"/>
          </p:nvPr>
        </p:nvSpPr>
        <p:spPr>
          <a:xfrm>
            <a:off x="5168099" y="1841489"/>
            <a:ext cx="3518701" cy="3151309"/>
          </a:xfrm>
        </p:spPr>
        <p:txBody>
          <a:bodyPr/>
          <a:lstStyle/>
          <a:p>
            <a:r>
              <a:rPr lang="en-US" dirty="0"/>
              <a:t>Drag picture to placeholder or click icon to add</a:t>
            </a:r>
          </a:p>
        </p:txBody>
      </p:sp>
    </p:spTree>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5_Custom Layout">
    <p:spTree>
      <p:nvGrpSpPr>
        <p:cNvPr id="1" name=""/>
        <p:cNvGrpSpPr/>
        <p:nvPr/>
      </p:nvGrpSpPr>
      <p:grpSpPr>
        <a:xfrm>
          <a:off x="0" y="0"/>
          <a:ext cx="0" cy="0"/>
          <a:chOff x="0" y="0"/>
          <a:chExt cx="0" cy="0"/>
        </a:xfrm>
      </p:grpSpPr>
      <p:sp>
        <p:nvSpPr>
          <p:cNvPr id="214" name="Title Text"/>
          <p:cNvSpPr txBox="1">
            <a:spLocks noGrp="1"/>
          </p:cNvSpPr>
          <p:nvPr>
            <p:ph type="title"/>
          </p:nvPr>
        </p:nvSpPr>
        <p:spPr>
          <a:xfrm>
            <a:off x="457200" y="304800"/>
            <a:ext cx="8229600" cy="1143000"/>
          </a:xfrm>
          <a:prstGeom prst="rect">
            <a:avLst/>
          </a:prstGeom>
        </p:spPr>
        <p:txBody>
          <a:bodyPr/>
          <a:lstStyle>
            <a:lvl1pPr>
              <a:defRPr sz="3600"/>
            </a:lvl1pPr>
          </a:lstStyle>
          <a:p>
            <a:r>
              <a:t>Title Text</a:t>
            </a:r>
          </a:p>
        </p:txBody>
      </p:sp>
      <p:sp>
        <p:nvSpPr>
          <p:cNvPr id="215" name="Body Level One…"/>
          <p:cNvSpPr txBox="1">
            <a:spLocks noGrp="1"/>
          </p:cNvSpPr>
          <p:nvPr>
            <p:ph type="body" sz="quarter" idx="1"/>
          </p:nvPr>
        </p:nvSpPr>
        <p:spPr>
          <a:xfrm>
            <a:off x="914400" y="1854200"/>
            <a:ext cx="7366000" cy="730250"/>
          </a:xfrm>
          <a:prstGeom prst="rect">
            <a:avLst/>
          </a:prstGeom>
        </p:spPr>
        <p:txBody>
          <a:bodyPr/>
          <a:lstStyle>
            <a:lvl1pPr marL="0" indent="0">
              <a:buSzTx/>
              <a:buFontTx/>
              <a:buNone/>
            </a:lvl1pPr>
            <a:lvl2pPr>
              <a:buFontTx/>
            </a:lvl2pPr>
            <a:lvl3pPr>
              <a:buFontTx/>
            </a:lvl3pPr>
            <a:lvl4pPr>
              <a:buFontTx/>
            </a:lvl4pPr>
            <a:lvl5pPr>
              <a:buFontTx/>
            </a:lvl5pPr>
          </a:lstStyle>
          <a:p>
            <a:r>
              <a:t>Body Level One</a:t>
            </a:r>
          </a:p>
          <a:p>
            <a:pPr lvl="1"/>
            <a:r>
              <a:t>Body Level Two</a:t>
            </a:r>
          </a:p>
          <a:p>
            <a:pPr lvl="2"/>
            <a:r>
              <a:t>Body Level Three</a:t>
            </a:r>
          </a:p>
          <a:p>
            <a:pPr lvl="3"/>
            <a:r>
              <a:t>Body Level Four</a:t>
            </a:r>
          </a:p>
          <a:p>
            <a:pPr lvl="4"/>
            <a:r>
              <a:t>Body Level Five</a:t>
            </a:r>
          </a:p>
        </p:txBody>
      </p:sp>
      <p:sp>
        <p:nvSpPr>
          <p:cNvPr id="216" name="Text Placeholder 8"/>
          <p:cNvSpPr>
            <a:spLocks noGrp="1"/>
          </p:cNvSpPr>
          <p:nvPr>
            <p:ph type="body" sz="quarter" idx="13"/>
          </p:nvPr>
        </p:nvSpPr>
        <p:spPr>
          <a:xfrm>
            <a:off x="914400" y="2613652"/>
            <a:ext cx="3713163" cy="2627481"/>
          </a:xfrm>
          <a:prstGeom prst="rect">
            <a:avLst/>
          </a:prstGeom>
        </p:spPr>
        <p:txBody>
          <a:bodyPr/>
          <a:lstStyle/>
          <a:p>
            <a:pPr marL="0" indent="0">
              <a:buSzTx/>
              <a:buFontTx/>
              <a:buNone/>
            </a:pPr>
            <a:endParaRPr/>
          </a:p>
        </p:txBody>
      </p:sp>
      <p:sp>
        <p:nvSpPr>
          <p:cNvPr id="217" name="Text Placeholder 6"/>
          <p:cNvSpPr>
            <a:spLocks noGrp="1"/>
          </p:cNvSpPr>
          <p:nvPr>
            <p:ph type="body" sz="quarter" idx="14"/>
          </p:nvPr>
        </p:nvSpPr>
        <p:spPr>
          <a:xfrm>
            <a:off x="914400" y="5270329"/>
            <a:ext cx="7366000" cy="773760"/>
          </a:xfrm>
          <a:prstGeom prst="rect">
            <a:avLst/>
          </a:prstGeom>
        </p:spPr>
        <p:txBody>
          <a:bodyPr/>
          <a:lstStyle/>
          <a:p>
            <a:pPr marL="0" indent="0">
              <a:buSzTx/>
              <a:buFontTx/>
              <a:buNone/>
            </a:pPr>
            <a:endParaRPr/>
          </a:p>
        </p:txBody>
      </p:sp>
      <p:sp>
        <p:nvSpPr>
          <p:cNvPr id="218" name="Picture Placeholder 11"/>
          <p:cNvSpPr>
            <a:spLocks noGrp="1"/>
          </p:cNvSpPr>
          <p:nvPr>
            <p:ph type="pic" sz="quarter" idx="15"/>
          </p:nvPr>
        </p:nvSpPr>
        <p:spPr>
          <a:xfrm>
            <a:off x="4656759" y="2730443"/>
            <a:ext cx="3623641" cy="2350462"/>
          </a:xfrm>
          <a:prstGeom prst="rect">
            <a:avLst/>
          </a:prstGeom>
        </p:spPr>
        <p:txBody>
          <a:bodyPr lIns="91439" rIns="91439">
            <a:noAutofit/>
          </a:bodyPr>
          <a:lstStyle/>
          <a:p>
            <a:endParaRPr/>
          </a:p>
        </p:txBody>
      </p:sp>
      <p:sp>
        <p:nvSpPr>
          <p:cNvPr id="219" name="Slide Number"/>
          <p:cNvSpPr txBox="1">
            <a:spLocks noGrp="1"/>
          </p:cNvSpPr>
          <p:nvPr>
            <p:ph type="sldNum" sz="quarter" idx="2"/>
          </p:nvPr>
        </p:nvSpPr>
        <p:spPr>
          <a:xfrm>
            <a:off x="8422818" y="6404292"/>
            <a:ext cx="263983" cy="26924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880789799"/>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hort Intro Tit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99645"/>
            <a:ext cx="8229600" cy="1143000"/>
          </a:xfrm>
        </p:spPr>
        <p:txBody>
          <a:bodyPr/>
          <a:lstStyle>
            <a:lvl1pPr algn="ctr">
              <a:defRPr/>
            </a:lvl1pPr>
          </a:lstStyle>
          <a:p>
            <a:r>
              <a:rPr lang="en-US"/>
              <a:t>Click to edit Master title style</a:t>
            </a:r>
            <a:endParaRPr lang="en-US" dirty="0"/>
          </a:p>
        </p:txBody>
      </p:sp>
    </p:spTree>
    <p:extLst>
      <p:ext uri="{BB962C8B-B14F-4D97-AF65-F5344CB8AC3E}">
        <p14:creationId xmlns:p14="http://schemas.microsoft.com/office/powerpoint/2010/main" val="295273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shor text ">
    <p:spTree>
      <p:nvGrpSpPr>
        <p:cNvPr id="1" name=""/>
        <p:cNvGrpSpPr/>
        <p:nvPr/>
      </p:nvGrpSpPr>
      <p:grpSpPr>
        <a:xfrm>
          <a:off x="0" y="0"/>
          <a:ext cx="0" cy="0"/>
          <a:chOff x="0" y="0"/>
          <a:chExt cx="0" cy="0"/>
        </a:xfrm>
      </p:grpSpPr>
      <p:sp>
        <p:nvSpPr>
          <p:cNvPr id="2" name="Title 1"/>
          <p:cNvSpPr>
            <a:spLocks noGrp="1"/>
          </p:cNvSpPr>
          <p:nvPr>
            <p:ph type="title"/>
          </p:nvPr>
        </p:nvSpPr>
        <p:spPr>
          <a:xfrm>
            <a:off x="468489" y="1575929"/>
            <a:ext cx="8229600" cy="1143000"/>
          </a:xfrm>
        </p:spPr>
        <p:txBody>
          <a:bodyPr>
            <a:normAutofit/>
          </a:bodyPr>
          <a:lstStyle>
            <a:lvl1pPr>
              <a:defRPr sz="4000"/>
            </a:lvl1pPr>
          </a:lstStyle>
          <a:p>
            <a:r>
              <a:rPr lang="en-US" dirty="0"/>
              <a:t>Click to edit Master title style</a:t>
            </a:r>
          </a:p>
        </p:txBody>
      </p:sp>
      <p:sp>
        <p:nvSpPr>
          <p:cNvPr id="3" name="Date Placeholder 2"/>
          <p:cNvSpPr>
            <a:spLocks noGrp="1"/>
          </p:cNvSpPr>
          <p:nvPr>
            <p:ph type="dt" sz="half" idx="10"/>
          </p:nvPr>
        </p:nvSpPr>
        <p:spPr>
          <a:xfrm>
            <a:off x="468489" y="6965950"/>
            <a:ext cx="2133600" cy="365125"/>
          </a:xfrm>
          <a:prstGeom prst="rect">
            <a:avLst/>
          </a:prstGeom>
        </p:spPr>
        <p:txBody>
          <a:bodyPr/>
          <a:lstStyle/>
          <a:p>
            <a:fld id="{B832A2F9-0565-9545-B436-DEA70DC2FC9C}" type="datetimeFigureOut">
              <a:rPr lang="en-US" smtClean="0"/>
              <a:t>1/14/2019</a:t>
            </a:fld>
            <a:endParaRPr lang="en-US"/>
          </a:p>
        </p:txBody>
      </p:sp>
      <p:sp>
        <p:nvSpPr>
          <p:cNvPr id="4" name="Footer Placeholder 3"/>
          <p:cNvSpPr>
            <a:spLocks noGrp="1"/>
          </p:cNvSpPr>
          <p:nvPr>
            <p:ph type="ftr" sz="quarter" idx="11"/>
          </p:nvPr>
        </p:nvSpPr>
        <p:spPr>
          <a:xfrm>
            <a:off x="3135489" y="69659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64489" y="6965950"/>
            <a:ext cx="2133600" cy="365125"/>
          </a:xfrm>
          <a:prstGeom prst="rect">
            <a:avLst/>
          </a:prstGeom>
        </p:spPr>
        <p:txBody>
          <a:bodyPr/>
          <a:lstStyle/>
          <a:p>
            <a:fld id="{524EDD8E-658E-CC45-BAAA-7E9AAF88E836}" type="slidenum">
              <a:rPr lang="en-US" smtClean="0"/>
              <a:t>‹#›</a:t>
            </a:fld>
            <a:endParaRPr lang="en-US"/>
          </a:p>
        </p:txBody>
      </p:sp>
      <p:sp>
        <p:nvSpPr>
          <p:cNvPr id="7" name="Content Placeholder 6"/>
          <p:cNvSpPr>
            <a:spLocks noGrp="1"/>
          </p:cNvSpPr>
          <p:nvPr>
            <p:ph sz="quarter" idx="13"/>
          </p:nvPr>
        </p:nvSpPr>
        <p:spPr>
          <a:xfrm>
            <a:off x="1535289" y="2755618"/>
            <a:ext cx="6648450" cy="27987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10957"/>
            <a:ext cx="8229600" cy="1041368"/>
          </a:xfrm>
        </p:spPr>
        <p:txBody>
          <a:bodyPr/>
          <a:lstStyle>
            <a:lvl1pPr>
              <a:defRPr sz="3600"/>
            </a:lvl1pPr>
          </a:lstStyle>
          <a:p>
            <a:r>
              <a:rPr lang="en-US"/>
              <a:t>Click to edit Master title style</a:t>
            </a:r>
            <a:endParaRPr lang="en-US" dirty="0"/>
          </a:p>
        </p:txBody>
      </p:sp>
      <p:sp>
        <p:nvSpPr>
          <p:cNvPr id="3" name="Content Placeholder 2"/>
          <p:cNvSpPr>
            <a:spLocks noGrp="1"/>
          </p:cNvSpPr>
          <p:nvPr>
            <p:ph idx="1" hasCustomPrompt="1"/>
          </p:nvPr>
        </p:nvSpPr>
        <p:spPr>
          <a:xfrm>
            <a:off x="457200" y="1490133"/>
            <a:ext cx="8229600" cy="4786489"/>
          </a:xfrm>
        </p:spPr>
        <p:txBody>
          <a:bodyPr>
            <a:normAutofit/>
          </a:bodyPr>
          <a:lstStyle>
            <a:lvl1pPr marL="0" indent="0">
              <a:buNone/>
              <a:defRPr sz="2800" b="0">
                <a:solidFill>
                  <a:srgbClr val="000000"/>
                </a:solidFill>
              </a:defRPr>
            </a:lvl1pPr>
            <a:lvl2pPr marL="457200" indent="0">
              <a:buNone/>
              <a:defRPr/>
            </a:lvl2pPr>
          </a:lstStyle>
          <a:p>
            <a:pPr lvl="0"/>
            <a:r>
              <a:rPr lang="en-US" dirty="0"/>
              <a:t>Second level</a:t>
            </a:r>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w/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304927"/>
            <a:ext cx="8229600" cy="1188123"/>
          </a:xfrm>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hasCustomPrompt="1"/>
          </p:nvPr>
        </p:nvSpPr>
        <p:spPr>
          <a:xfrm>
            <a:off x="457200" y="1493050"/>
            <a:ext cx="8229600" cy="1148678"/>
          </a:xfrm>
        </p:spPr>
        <p:txBody>
          <a:bodyPr>
            <a:normAutofit/>
          </a:bodyPr>
          <a:lstStyle>
            <a:lvl1pPr marL="0" indent="0">
              <a:buNone/>
              <a:defRPr sz="2800" b="0">
                <a:solidFill>
                  <a:srgbClr val="000000"/>
                </a:solidFill>
              </a:defRPr>
            </a:lvl1pPr>
            <a:lvl2pPr marL="457200" indent="0">
              <a:buNone/>
              <a:defRPr/>
            </a:lvl2pPr>
          </a:lstStyle>
          <a:p>
            <a:pPr lvl="0"/>
            <a:r>
              <a:rPr lang="en-US" dirty="0"/>
              <a:t>Second level</a:t>
            </a:r>
          </a:p>
        </p:txBody>
      </p:sp>
      <p:sp>
        <p:nvSpPr>
          <p:cNvPr id="13" name="Content Placeholder 12"/>
          <p:cNvSpPr>
            <a:spLocks noGrp="1"/>
          </p:cNvSpPr>
          <p:nvPr>
            <p:ph sz="quarter" idx="13"/>
          </p:nvPr>
        </p:nvSpPr>
        <p:spPr>
          <a:xfrm>
            <a:off x="457200" y="2641728"/>
            <a:ext cx="8229600" cy="3714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316512"/>
            <a:ext cx="8229600" cy="1143000"/>
          </a:xfrm>
        </p:spPr>
        <p:txBody>
          <a:bodyPr>
            <a:normAutofit/>
          </a:bodyPr>
          <a:lstStyle>
            <a:lvl1pPr>
              <a:defRPr sz="3600"/>
            </a:lvl1pPr>
          </a:lstStyle>
          <a:p>
            <a:r>
              <a:rPr lang="en-US"/>
              <a:t>Click to edit Master title style</a:t>
            </a:r>
            <a:endParaRPr lang="en-US" dirty="0"/>
          </a:p>
        </p:txBody>
      </p:sp>
      <p:sp>
        <p:nvSpPr>
          <p:cNvPr id="7" name="Text Placeholder 6"/>
          <p:cNvSpPr>
            <a:spLocks noGrp="1"/>
          </p:cNvSpPr>
          <p:nvPr>
            <p:ph type="body" sz="quarter" idx="13"/>
          </p:nvPr>
        </p:nvSpPr>
        <p:spPr>
          <a:xfrm>
            <a:off x="457200" y="1473129"/>
            <a:ext cx="8229600" cy="730250"/>
          </a:xfrm>
        </p:spPr>
        <p:txBody>
          <a:bodyPr/>
          <a:lstStyle>
            <a:lvl1pPr marL="0" indent="0">
              <a:buNone/>
              <a:defRPr sz="2000"/>
            </a:lvl1pPr>
          </a:lstStyle>
          <a:p>
            <a:pPr lvl="0"/>
            <a:r>
              <a:rPr lang="en-US"/>
              <a:t>Click to edit Master text styles</a:t>
            </a:r>
          </a:p>
        </p:txBody>
      </p:sp>
      <p:sp>
        <p:nvSpPr>
          <p:cNvPr id="9" name="Text Placeholder 8"/>
          <p:cNvSpPr>
            <a:spLocks noGrp="1"/>
          </p:cNvSpPr>
          <p:nvPr>
            <p:ph type="body" sz="quarter" idx="14"/>
          </p:nvPr>
        </p:nvSpPr>
        <p:spPr>
          <a:xfrm>
            <a:off x="457200" y="2216995"/>
            <a:ext cx="4199559" cy="3365595"/>
          </a:xfrm>
        </p:spPr>
        <p:txBody>
          <a:bodyPr/>
          <a:lstStyle>
            <a:lvl1pPr marL="0" indent="0">
              <a:buNone/>
              <a:defRPr sz="2000"/>
            </a:lvl1pPr>
            <a:lvl2pPr marL="457200" indent="0">
              <a:buNone/>
              <a:defRPr/>
            </a:lvl2pPr>
          </a:lstStyle>
          <a:p>
            <a:pPr lvl="0"/>
            <a:r>
              <a:rPr lang="en-US"/>
              <a:t>Click to edit Master text styles</a:t>
            </a:r>
          </a:p>
        </p:txBody>
      </p:sp>
      <p:sp>
        <p:nvSpPr>
          <p:cNvPr id="10" name="Text Placeholder 6"/>
          <p:cNvSpPr>
            <a:spLocks noGrp="1"/>
          </p:cNvSpPr>
          <p:nvPr>
            <p:ph type="body" sz="quarter" idx="15"/>
          </p:nvPr>
        </p:nvSpPr>
        <p:spPr>
          <a:xfrm>
            <a:off x="457200" y="5582591"/>
            <a:ext cx="8229600" cy="773759"/>
          </a:xfrm>
        </p:spPr>
        <p:txBody>
          <a:bodyPr/>
          <a:lstStyle>
            <a:lvl1pPr marL="0" indent="0">
              <a:buNone/>
              <a:defRPr sz="2000"/>
            </a:lvl1pPr>
          </a:lstStyle>
          <a:p>
            <a:pPr lvl="0"/>
            <a:r>
              <a:rPr lang="en-US"/>
              <a:t>Click to edit Master text styles</a:t>
            </a:r>
          </a:p>
        </p:txBody>
      </p:sp>
      <p:sp>
        <p:nvSpPr>
          <p:cNvPr id="12" name="Picture Placeholder 11"/>
          <p:cNvSpPr>
            <a:spLocks noGrp="1"/>
          </p:cNvSpPr>
          <p:nvPr>
            <p:ph type="pic" sz="quarter" idx="16"/>
          </p:nvPr>
        </p:nvSpPr>
        <p:spPr>
          <a:xfrm>
            <a:off x="4656759" y="2216996"/>
            <a:ext cx="4030042" cy="3365594"/>
          </a:xfrm>
        </p:spPr>
        <p:txBody>
          <a:bodyPr/>
          <a:lstStyle/>
          <a:p>
            <a:r>
              <a:rPr lang="en-US"/>
              <a:t>Drag picture to placeholder or click icon to add</a:t>
            </a:r>
            <a:endParaRPr lang="en-US" dirty="0"/>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omparison_2">
    <p:spTree>
      <p:nvGrpSpPr>
        <p:cNvPr id="1" name=""/>
        <p:cNvGrpSpPr/>
        <p:nvPr/>
      </p:nvGrpSpPr>
      <p:grpSpPr>
        <a:xfrm>
          <a:off x="0" y="0"/>
          <a:ext cx="0" cy="0"/>
          <a:chOff x="0" y="0"/>
          <a:chExt cx="0" cy="0"/>
        </a:xfrm>
      </p:grpSpPr>
      <p:sp>
        <p:nvSpPr>
          <p:cNvPr id="2" name="Title 1"/>
          <p:cNvSpPr>
            <a:spLocks noGrp="1"/>
          </p:cNvSpPr>
          <p:nvPr>
            <p:ph type="title"/>
          </p:nvPr>
        </p:nvSpPr>
        <p:spPr>
          <a:xfrm>
            <a:off x="457200" y="302289"/>
            <a:ext cx="8229600"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738489"/>
            <a:ext cx="3945467" cy="1174725"/>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Picture Placeholder 5"/>
          <p:cNvSpPr>
            <a:spLocks noGrp="1"/>
          </p:cNvSpPr>
          <p:nvPr>
            <p:ph type="pic" sz="quarter" idx="16"/>
          </p:nvPr>
        </p:nvSpPr>
        <p:spPr>
          <a:xfrm>
            <a:off x="457199" y="3019660"/>
            <a:ext cx="3945467" cy="2895718"/>
          </a:xfrm>
        </p:spPr>
        <p:txBody>
          <a:bodyPr/>
          <a:lstStyle/>
          <a:p>
            <a:r>
              <a:rPr lang="en-US"/>
              <a:t>Drag picture to placeholder or click icon to add</a:t>
            </a:r>
            <a:endParaRPr lang="en-US" dirty="0"/>
          </a:p>
        </p:txBody>
      </p:sp>
      <p:sp>
        <p:nvSpPr>
          <p:cNvPr id="10" name="Text Placeholder 2"/>
          <p:cNvSpPr>
            <a:spLocks noGrp="1"/>
          </p:cNvSpPr>
          <p:nvPr>
            <p:ph type="body" idx="17"/>
          </p:nvPr>
        </p:nvSpPr>
        <p:spPr>
          <a:xfrm>
            <a:off x="4741333" y="1738489"/>
            <a:ext cx="3945467" cy="1174725"/>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Picture Placeholder 5"/>
          <p:cNvSpPr>
            <a:spLocks noGrp="1"/>
          </p:cNvSpPr>
          <p:nvPr>
            <p:ph type="pic" sz="quarter" idx="18"/>
          </p:nvPr>
        </p:nvSpPr>
        <p:spPr>
          <a:xfrm>
            <a:off x="4741332" y="3019660"/>
            <a:ext cx="3945467" cy="2895718"/>
          </a:xfrm>
        </p:spPr>
        <p:txBody>
          <a:bodyPr/>
          <a:lstStyle/>
          <a:p>
            <a:r>
              <a:rPr lang="en-US"/>
              <a:t>Drag picture to placeholder or click icon to add</a:t>
            </a:r>
            <a:endParaRPr lang="en-US" dirty="0"/>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316512"/>
            <a:ext cx="8229600" cy="1143000"/>
          </a:xfrm>
        </p:spPr>
        <p:txBody>
          <a:bodyPr>
            <a:normAutofit/>
          </a:bodyPr>
          <a:lstStyle>
            <a:lvl1pPr>
              <a:defRPr sz="3600"/>
            </a:lvl1pPr>
          </a:lstStyle>
          <a:p>
            <a:r>
              <a:rPr lang="en-US"/>
              <a:t>Click to edit Master title style</a:t>
            </a:r>
            <a:endParaRPr lang="en-US" dirty="0"/>
          </a:p>
        </p:txBody>
      </p:sp>
      <p:sp>
        <p:nvSpPr>
          <p:cNvPr id="7" name="Text Placeholder 6"/>
          <p:cNvSpPr>
            <a:spLocks noGrp="1"/>
          </p:cNvSpPr>
          <p:nvPr>
            <p:ph type="body" sz="quarter" idx="13"/>
          </p:nvPr>
        </p:nvSpPr>
        <p:spPr>
          <a:xfrm>
            <a:off x="457200" y="1473129"/>
            <a:ext cx="8229600" cy="1121574"/>
          </a:xfrm>
        </p:spPr>
        <p:txBody>
          <a:bodyPr>
            <a:normAutofit/>
          </a:bodyPr>
          <a:lstStyle>
            <a:lvl1pPr marL="0" indent="0">
              <a:buNone/>
              <a:defRPr sz="2800"/>
            </a:lvl1pPr>
          </a:lstStyle>
          <a:p>
            <a:pPr lvl="0"/>
            <a:r>
              <a:rPr lang="en-US"/>
              <a:t>Click to edit Master text styles</a:t>
            </a:r>
          </a:p>
        </p:txBody>
      </p:sp>
      <p:sp>
        <p:nvSpPr>
          <p:cNvPr id="9" name="Text Placeholder 8"/>
          <p:cNvSpPr>
            <a:spLocks noGrp="1"/>
          </p:cNvSpPr>
          <p:nvPr>
            <p:ph type="body" sz="quarter" idx="14"/>
          </p:nvPr>
        </p:nvSpPr>
        <p:spPr>
          <a:xfrm>
            <a:off x="448641" y="2594703"/>
            <a:ext cx="4199559" cy="3563621"/>
          </a:xfrm>
        </p:spPr>
        <p:txBody>
          <a:bodyPr>
            <a:normAutofit/>
          </a:bodyPr>
          <a:lstStyle>
            <a:lvl1pPr marL="0" indent="0">
              <a:buNone/>
              <a:defRPr sz="2800"/>
            </a:lvl1pPr>
            <a:lvl2pPr marL="457200" indent="0">
              <a:buNone/>
              <a:defRPr/>
            </a:lvl2pPr>
          </a:lstStyle>
          <a:p>
            <a:pPr lvl="0"/>
            <a:r>
              <a:rPr lang="en-US"/>
              <a:t>Click to edit Master text styles</a:t>
            </a:r>
          </a:p>
        </p:txBody>
      </p:sp>
      <p:sp>
        <p:nvSpPr>
          <p:cNvPr id="12" name="Picture Placeholder 11"/>
          <p:cNvSpPr>
            <a:spLocks noGrp="1"/>
          </p:cNvSpPr>
          <p:nvPr>
            <p:ph type="pic" sz="quarter" idx="16"/>
          </p:nvPr>
        </p:nvSpPr>
        <p:spPr>
          <a:xfrm>
            <a:off x="4648200" y="2608320"/>
            <a:ext cx="4030042" cy="3550004"/>
          </a:xfrm>
        </p:spPr>
        <p:txBody>
          <a:bodyPr/>
          <a:lstStyle/>
          <a:p>
            <a:r>
              <a:rPr lang="en-US"/>
              <a:t>Drag picture to placeholder or click icon to add</a:t>
            </a:r>
            <a:endParaRPr lang="en-US" dirty="0"/>
          </a:p>
        </p:txBody>
      </p:sp>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4800"/>
            <a:ext cx="8229600" cy="114300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457200" y="1447800"/>
            <a:ext cx="8229600" cy="49085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85198228"/>
      </p:ext>
    </p:extLst>
  </p:cSld>
  <p:clrMap bg1="lt1" tx1="dk1" bg2="lt2" tx2="dk2" accent1="accent1" accent2="accent2" accent3="accent3" accent4="accent4" accent5="accent5" accent6="accent6" hlink="hlink" folHlink="folHlink"/>
  <p:sldLayoutIdLst>
    <p:sldLayoutId id="2147483707" r:id="rId1"/>
    <p:sldLayoutId id="2147483692" r:id="rId2"/>
    <p:sldLayoutId id="2147483716" r:id="rId3"/>
    <p:sldLayoutId id="2147483724" r:id="rId4"/>
    <p:sldLayoutId id="2147483693" r:id="rId5"/>
    <p:sldLayoutId id="2147483695" r:id="rId6"/>
    <p:sldLayoutId id="2147483694" r:id="rId7"/>
    <p:sldLayoutId id="2147483713" r:id="rId8"/>
    <p:sldLayoutId id="2147483710" r:id="rId9"/>
    <p:sldLayoutId id="2147483697" r:id="rId10"/>
    <p:sldLayoutId id="2147483698" r:id="rId11"/>
    <p:sldLayoutId id="2147483709" r:id="rId12"/>
    <p:sldLayoutId id="2147483711" r:id="rId13"/>
    <p:sldLayoutId id="2147483699" r:id="rId14"/>
    <p:sldLayoutId id="2147483714" r:id="rId15"/>
    <p:sldLayoutId id="2147483715" r:id="rId16"/>
    <p:sldLayoutId id="2147483700" r:id="rId17"/>
    <p:sldLayoutId id="2147483701" r:id="rId18"/>
    <p:sldLayoutId id="2147483705" r:id="rId19"/>
    <p:sldLayoutId id="2147483706" r:id="rId20"/>
    <p:sldLayoutId id="2147483708" r:id="rId21"/>
    <p:sldLayoutId id="2147483722" r:id="rId22"/>
    <p:sldLayoutId id="2147483725" r:id="rId23"/>
  </p:sldLayoutIdLst>
  <p:txStyles>
    <p:titleStyle>
      <a:lvl1pPr algn="l" defTabSz="457200" rtl="0" eaLnBrk="1" latinLnBrk="0" hangingPunct="1">
        <a:spcBef>
          <a:spcPct val="0"/>
        </a:spcBef>
        <a:buNone/>
        <a:defRPr sz="3600" b="1" kern="1200">
          <a:solidFill>
            <a:srgbClr val="0E700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800" kern="1200">
          <a:solidFill>
            <a:srgbClr val="000000"/>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ngssgreenninja.org/Green_Ninja_Show/31" TargetMode="External"/><Relationship Id="rId2" Type="http://schemas.openxmlformats.org/officeDocument/2006/relationships/notesSlide" Target="../notesSlides/notesSlide3.xml"/><Relationship Id="rId1" Type="http://schemas.openxmlformats.org/officeDocument/2006/relationships/slideLayout" Target="../slideLayouts/slideLayout23.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hyperlink" Target="http://en.wikipedia.org/wiki/File:GPS_Satellite_NASA_art-iif.jp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StockSnap_MHYMD23JF3.jpg"/>
          <p:cNvPicPr>
            <a:picLocks noGrp="1" noChangeAspect="1"/>
          </p:cNvPicPr>
          <p:nvPr>
            <p:ph type="pic" idx="1"/>
          </p:nvPr>
        </p:nvPicPr>
        <p:blipFill>
          <a:blip r:embed="rId3" cstate="screen">
            <a:extLst>
              <a:ext uri="{BEBA8EAE-BF5A-486C-A8C5-ECC9F3942E4B}">
                <a14:imgProps xmlns:a14="http://schemas.microsoft.com/office/drawing/2010/main">
                  <a14:imgLayer r:embed="rId4">
                    <a14:imgEffect>
                      <a14:sharpenSoften amount="-25000"/>
                    </a14:imgEffect>
                    <a14:imgEffect>
                      <a14:brightnessContrast bright="-20000"/>
                    </a14:imgEffect>
                  </a14:imgLayer>
                </a14:imgProps>
              </a:ext>
              <a:ext uri="{28A0092B-C50C-407E-A947-70E740481C1C}">
                <a14:useLocalDpi xmlns:a14="http://schemas.microsoft.com/office/drawing/2010/main"/>
              </a:ext>
            </a:extLst>
          </a:blip>
          <a:srcRect/>
          <a:stretch>
            <a:fillRect/>
          </a:stretch>
        </p:blipFill>
        <p:spPr/>
      </p:pic>
      <p:sp>
        <p:nvSpPr>
          <p:cNvPr id="3" name="Title 2"/>
          <p:cNvSpPr>
            <a:spLocks noGrp="1"/>
          </p:cNvSpPr>
          <p:nvPr>
            <p:ph type="title"/>
          </p:nvPr>
        </p:nvSpPr>
        <p:spPr/>
        <p:txBody>
          <a:bodyPr/>
          <a:lstStyle/>
          <a:p>
            <a:r>
              <a:rPr lang="en-US" dirty="0"/>
              <a:t>  Earth from Space Introduction</a:t>
            </a:r>
          </a:p>
        </p:txBody>
      </p:sp>
    </p:spTree>
    <p:extLst>
      <p:ext uri="{BB962C8B-B14F-4D97-AF65-F5344CB8AC3E}">
        <p14:creationId xmlns:p14="http://schemas.microsoft.com/office/powerpoint/2010/main" val="42006781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98987-229D-4A42-9080-BB45B17F41A4}"/>
              </a:ext>
            </a:extLst>
          </p:cNvPr>
          <p:cNvSpPr>
            <a:spLocks noGrp="1"/>
          </p:cNvSpPr>
          <p:nvPr>
            <p:ph type="title"/>
          </p:nvPr>
        </p:nvSpPr>
        <p:spPr/>
        <p:txBody>
          <a:bodyPr/>
          <a:lstStyle/>
          <a:p>
            <a:r>
              <a:rPr lang="en-US" dirty="0"/>
              <a:t>Earth From Space Unit Overview</a:t>
            </a:r>
          </a:p>
        </p:txBody>
      </p:sp>
      <p:pic>
        <p:nvPicPr>
          <p:cNvPr id="11" name="Picture 10">
            <a:extLst>
              <a:ext uri="{FF2B5EF4-FFF2-40B4-BE49-F238E27FC236}">
                <a16:creationId xmlns:a16="http://schemas.microsoft.com/office/drawing/2014/main" id="{3BF1DD3E-C611-4F49-9ABC-D015F3BBDCB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866900" y="1388133"/>
            <a:ext cx="5276850" cy="5181600"/>
          </a:xfrm>
          <a:prstGeom prst="rect">
            <a:avLst/>
          </a:prstGeom>
          <a:ln>
            <a:noFill/>
          </a:ln>
          <a:effectLst>
            <a:outerShdw blurRad="292100" dist="139700" dir="2700000" algn="tl" rotWithShape="0">
              <a:srgbClr val="333333">
                <a:alpha val="65000"/>
              </a:srgbClr>
            </a:outerShdw>
          </a:effectLst>
        </p:spPr>
      </p:pic>
      <p:sp>
        <p:nvSpPr>
          <p:cNvPr id="12" name="TextBox 11">
            <a:extLst>
              <a:ext uri="{FF2B5EF4-FFF2-40B4-BE49-F238E27FC236}">
                <a16:creationId xmlns:a16="http://schemas.microsoft.com/office/drawing/2014/main" id="{A84F37FD-A7A6-4678-A749-C745918F77B4}"/>
              </a:ext>
            </a:extLst>
          </p:cNvPr>
          <p:cNvSpPr txBox="1"/>
          <p:nvPr/>
        </p:nvSpPr>
        <p:spPr>
          <a:xfrm>
            <a:off x="4024019" y="4000231"/>
            <a:ext cx="665922" cy="30777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400" b="1" dirty="0">
                <a:solidFill>
                  <a:schemeClr val="bg1"/>
                </a:solidFill>
                <a:latin typeface="Arial" panose="020B0604020202020204" pitchFamily="34" charset="0"/>
                <a:cs typeface="Arial" panose="020B0604020202020204" pitchFamily="34" charset="0"/>
              </a:rPr>
              <a:t>CO</a:t>
            </a:r>
            <a:r>
              <a:rPr lang="en-US" sz="1400" b="1" baseline="-25000" dirty="0">
                <a:solidFill>
                  <a:schemeClr val="bg1"/>
                </a:solidFill>
                <a:latin typeface="Arial" panose="020B0604020202020204" pitchFamily="34" charset="0"/>
                <a:cs typeface="Arial" panose="020B0604020202020204" pitchFamily="34" charset="0"/>
              </a:rPr>
              <a:t>2</a:t>
            </a:r>
            <a:endParaRPr lang="en-US" sz="1400" baseline="-25000" dirty="0">
              <a:solidFill>
                <a:schemeClr val="bg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F33E36F4-850F-4E0E-9CD5-48367AAE5251}"/>
              </a:ext>
            </a:extLst>
          </p:cNvPr>
          <p:cNvSpPr txBox="1"/>
          <p:nvPr/>
        </p:nvSpPr>
        <p:spPr>
          <a:xfrm>
            <a:off x="5285176" y="5332041"/>
            <a:ext cx="665922" cy="30777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400" b="1" dirty="0">
                <a:solidFill>
                  <a:schemeClr val="bg1"/>
                </a:solidFill>
                <a:latin typeface="Arial" panose="020B0604020202020204" pitchFamily="34" charset="0"/>
                <a:cs typeface="Arial" panose="020B0604020202020204" pitchFamily="34" charset="0"/>
              </a:rPr>
              <a:t>CO</a:t>
            </a:r>
            <a:r>
              <a:rPr lang="en-US" sz="1400" b="1" baseline="-25000" dirty="0">
                <a:solidFill>
                  <a:schemeClr val="bg1"/>
                </a:solidFill>
                <a:latin typeface="Arial" panose="020B0604020202020204" pitchFamily="34" charset="0"/>
                <a:cs typeface="Arial" panose="020B0604020202020204" pitchFamily="34" charset="0"/>
              </a:rPr>
              <a:t>2</a:t>
            </a:r>
            <a:endParaRPr lang="en-US" sz="1400" baseline="-2500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4F6A9D72-ADB5-450B-B8A6-A8DB58CD83C8}"/>
              </a:ext>
            </a:extLst>
          </p:cNvPr>
          <p:cNvSpPr txBox="1"/>
          <p:nvPr/>
        </p:nvSpPr>
        <p:spPr>
          <a:xfrm>
            <a:off x="3694330" y="3197308"/>
            <a:ext cx="665922" cy="30777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400" b="1" dirty="0">
                <a:solidFill>
                  <a:schemeClr val="bg1"/>
                </a:solidFill>
                <a:latin typeface="Arial" panose="020B0604020202020204" pitchFamily="34" charset="0"/>
                <a:cs typeface="Arial" panose="020B0604020202020204" pitchFamily="34" charset="0"/>
              </a:rPr>
              <a:t>CO</a:t>
            </a:r>
            <a:r>
              <a:rPr lang="en-US" sz="1400" b="1" baseline="-25000" dirty="0">
                <a:solidFill>
                  <a:schemeClr val="bg1"/>
                </a:solidFill>
                <a:latin typeface="Arial" panose="020B0604020202020204" pitchFamily="34" charset="0"/>
                <a:cs typeface="Arial" panose="020B0604020202020204" pitchFamily="34" charset="0"/>
              </a:rPr>
              <a:t>2</a:t>
            </a:r>
            <a:endParaRPr lang="en-US" sz="1400" baseline="-25000" dirty="0">
              <a:solidFill>
                <a:schemeClr val="bg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D52E77E2-B21A-47D8-91F0-861644FFD751}"/>
              </a:ext>
            </a:extLst>
          </p:cNvPr>
          <p:cNvSpPr txBox="1"/>
          <p:nvPr/>
        </p:nvSpPr>
        <p:spPr>
          <a:xfrm>
            <a:off x="3535125" y="5067374"/>
            <a:ext cx="665922" cy="30777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400" b="1" dirty="0">
                <a:latin typeface="Arial" panose="020B0604020202020204" pitchFamily="34" charset="0"/>
                <a:cs typeface="Arial" panose="020B0604020202020204" pitchFamily="34" charset="0"/>
              </a:rPr>
              <a:t>CO</a:t>
            </a:r>
            <a:r>
              <a:rPr lang="en-US" sz="1400" b="1" baseline="-25000" dirty="0">
                <a:latin typeface="Arial" panose="020B0604020202020204" pitchFamily="34" charset="0"/>
                <a:cs typeface="Arial" panose="020B0604020202020204" pitchFamily="34" charset="0"/>
              </a:rPr>
              <a:t>2</a:t>
            </a:r>
            <a:endParaRPr lang="en-US" sz="1400" baseline="-25000" dirty="0">
              <a:latin typeface="Arial" panose="020B0604020202020204" pitchFamily="34" charset="0"/>
              <a:cs typeface="Arial" panose="020B0604020202020204" pitchFamily="34" charset="0"/>
            </a:endParaRPr>
          </a:p>
        </p:txBody>
      </p:sp>
      <p:cxnSp>
        <p:nvCxnSpPr>
          <p:cNvPr id="17" name="Straight Connector 16">
            <a:extLst>
              <a:ext uri="{FF2B5EF4-FFF2-40B4-BE49-F238E27FC236}">
                <a16:creationId xmlns:a16="http://schemas.microsoft.com/office/drawing/2014/main" id="{CE75B0D9-E364-4D63-A550-E254219CCF12}"/>
              </a:ext>
            </a:extLst>
          </p:cNvPr>
          <p:cNvCxnSpPr>
            <a:cxnSpLocks/>
          </p:cNvCxnSpPr>
          <p:nvPr/>
        </p:nvCxnSpPr>
        <p:spPr>
          <a:xfrm flipV="1">
            <a:off x="3939206" y="4939747"/>
            <a:ext cx="76200" cy="275089"/>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2F5409F8-408B-44A1-BD1C-2BD1BFF0E7B8}"/>
              </a:ext>
            </a:extLst>
          </p:cNvPr>
          <p:cNvCxnSpPr>
            <a:cxnSpLocks/>
          </p:cNvCxnSpPr>
          <p:nvPr/>
        </p:nvCxnSpPr>
        <p:spPr>
          <a:xfrm flipV="1">
            <a:off x="4015406" y="5092148"/>
            <a:ext cx="152400" cy="1226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360DABD5-1FE4-433B-AC39-C5EB7A65DEF6}"/>
              </a:ext>
            </a:extLst>
          </p:cNvPr>
          <p:cNvCxnSpPr>
            <a:cxnSpLocks/>
          </p:cNvCxnSpPr>
          <p:nvPr/>
        </p:nvCxnSpPr>
        <p:spPr>
          <a:xfrm flipV="1">
            <a:off x="4015406" y="5244548"/>
            <a:ext cx="556594" cy="37985"/>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2633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98987-229D-4A42-9080-BB45B17F41A4}"/>
              </a:ext>
            </a:extLst>
          </p:cNvPr>
          <p:cNvSpPr>
            <a:spLocks noGrp="1"/>
          </p:cNvSpPr>
          <p:nvPr>
            <p:ph type="title"/>
          </p:nvPr>
        </p:nvSpPr>
        <p:spPr/>
        <p:txBody>
          <a:bodyPr/>
          <a:lstStyle/>
          <a:p>
            <a:r>
              <a:rPr lang="en-US" dirty="0"/>
              <a:t>Earth From Space Unit Concept Map</a:t>
            </a:r>
          </a:p>
        </p:txBody>
      </p:sp>
      <p:pic>
        <p:nvPicPr>
          <p:cNvPr id="4" name="Picture 3">
            <a:extLst>
              <a:ext uri="{FF2B5EF4-FFF2-40B4-BE49-F238E27FC236}">
                <a16:creationId xmlns:a16="http://schemas.microsoft.com/office/drawing/2014/main" id="{10284275-40D3-4599-A05E-55847FF4FA4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54221" y="1163715"/>
            <a:ext cx="7641709" cy="5388486"/>
          </a:xfrm>
          <a:prstGeom prst="rect">
            <a:avLst/>
          </a:prstGeom>
        </p:spPr>
      </p:pic>
    </p:spTree>
    <p:extLst>
      <p:ext uri="{BB962C8B-B14F-4D97-AF65-F5344CB8AC3E}">
        <p14:creationId xmlns:p14="http://schemas.microsoft.com/office/powerpoint/2010/main" val="2171587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42498" y="351901"/>
            <a:ext cx="8059003" cy="1041368"/>
          </a:xfrm>
        </p:spPr>
        <p:txBody>
          <a:bodyPr>
            <a:normAutofit fontScale="90000"/>
          </a:bodyPr>
          <a:lstStyle/>
          <a:p>
            <a:r>
              <a:rPr lang="en-US" dirty="0">
                <a:solidFill>
                  <a:srgbClr val="008000"/>
                </a:solidFill>
              </a:rPr>
              <a:t>What do you notice or wonder about this image?</a:t>
            </a:r>
          </a:p>
        </p:txBody>
      </p:sp>
      <p:pic>
        <p:nvPicPr>
          <p:cNvPr id="2" name="Picture Placeholder 1">
            <a:extLst>
              <a:ext uri="{FF2B5EF4-FFF2-40B4-BE49-F238E27FC236}">
                <a16:creationId xmlns:a16="http://schemas.microsoft.com/office/drawing/2014/main" id="{DDBD541B-DE8F-4231-9885-0ED57EA7A58A}"/>
              </a:ext>
            </a:extLst>
          </p:cNvPr>
          <p:cNvPicPr>
            <a:picLocks noGrp="1" noChangeAspect="1"/>
          </p:cNvPicPr>
          <p:nvPr>
            <p:ph idx="1"/>
          </p:nvPr>
        </p:nvPicPr>
        <p:blipFill rotWithShape="1">
          <a:blip r:embed="rId3" cstate="print">
            <a:extLst>
              <a:ext uri="{28A0092B-C50C-407E-A947-70E740481C1C}">
                <a14:useLocalDpi xmlns:a14="http://schemas.microsoft.com/office/drawing/2010/main"/>
              </a:ext>
            </a:extLst>
          </a:blip>
          <a:srcRect l="-32193" r="-32193"/>
          <a:stretch/>
        </p:blipFill>
        <p:spPr>
          <a:xfrm>
            <a:off x="457200" y="1490663"/>
            <a:ext cx="8229600" cy="47863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32652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Text Placeholder 4"/>
          <p:cNvSpPr>
            <a:spLocks noGrp="1"/>
          </p:cNvSpPr>
          <p:nvPr>
            <p:ph type="body" sz="half" idx="1"/>
          </p:nvPr>
        </p:nvSpPr>
        <p:spPr>
          <a:xfrm>
            <a:off x="576267" y="1369048"/>
            <a:ext cx="4499359" cy="5488951"/>
          </a:xfrm>
          <a:prstGeom prst="rect">
            <a:avLst/>
          </a:prstGeom>
        </p:spPr>
        <p:txBody>
          <a:bodyPr>
            <a:noAutofit/>
          </a:bodyPr>
          <a:lstStyle/>
          <a:p>
            <a:pPr>
              <a:spcBef>
                <a:spcPts val="400"/>
              </a:spcBef>
              <a:defRPr sz="1800"/>
            </a:pPr>
            <a:r>
              <a:rPr lang="en-US" sz="1500" dirty="0"/>
              <a:t>Hello Team!</a:t>
            </a:r>
          </a:p>
          <a:p>
            <a:pPr>
              <a:spcBef>
                <a:spcPts val="400"/>
              </a:spcBef>
              <a:defRPr sz="1800"/>
            </a:pPr>
            <a:endParaRPr lang="en-US" sz="1500" dirty="0"/>
          </a:p>
          <a:p>
            <a:r>
              <a:rPr lang="en-US" sz="1500" dirty="0">
                <a:solidFill>
                  <a:prstClr val="black"/>
                </a:solidFill>
                <a:latin typeface="Arial" panose="020B0604020202020204" pitchFamily="34" charset="0"/>
                <a:cs typeface="Arial" panose="020B0604020202020204" pitchFamily="34" charset="0"/>
              </a:rPr>
              <a:t>In this unit, we are going into space to learn more about creating a sustainable planet. Satellites orbiting our planet give us a never-before-seen view of Earth from space. While interesting weather phenomena, beauty, and an abundance of life are part of this view, so is evidence of human consumption, such as deforestation and extreme development. Besides measuring carbon emissions in our environment, scientists can also measure our ecological footprint. </a:t>
            </a:r>
          </a:p>
          <a:p>
            <a:endParaRPr lang="en-US" sz="1500" dirty="0">
              <a:solidFill>
                <a:prstClr val="black"/>
              </a:solidFill>
              <a:latin typeface="Arial" panose="020B0604020202020204" pitchFamily="34" charset="0"/>
              <a:cs typeface="Arial" panose="020B0604020202020204" pitchFamily="34" charset="0"/>
            </a:endParaRPr>
          </a:p>
          <a:p>
            <a:r>
              <a:rPr lang="en-US" sz="1500" dirty="0">
                <a:solidFill>
                  <a:prstClr val="black"/>
                </a:solidFill>
                <a:latin typeface="Arial" panose="020B0604020202020204" pitchFamily="34" charset="0"/>
                <a:cs typeface="Arial" panose="020B0604020202020204" pitchFamily="34" charset="0"/>
              </a:rPr>
              <a:t>In this unit, your challenge is to use satellite data, together with computational thinking, to reduce humanity’s ecological footprint.  </a:t>
            </a:r>
          </a:p>
          <a:p>
            <a:endParaRPr lang="en-US" sz="1500" dirty="0">
              <a:solidFill>
                <a:prstClr val="black"/>
              </a:solidFill>
              <a:latin typeface="Arial" panose="020B0604020202020204" pitchFamily="34" charset="0"/>
              <a:cs typeface="Arial" panose="020B0604020202020204" pitchFamily="34" charset="0"/>
            </a:endParaRPr>
          </a:p>
          <a:p>
            <a:r>
              <a:rPr lang="en-US" sz="1500" dirty="0">
                <a:solidFill>
                  <a:prstClr val="black"/>
                </a:solidFill>
                <a:latin typeface="Arial" panose="020B0604020202020204" pitchFamily="34" charset="0"/>
                <a:cs typeface="Arial" panose="020B0604020202020204" pitchFamily="34" charset="0"/>
              </a:rPr>
              <a:t>Let’s get started with this </a:t>
            </a:r>
            <a:r>
              <a:rPr lang="en-US" sz="1500" dirty="0">
                <a:solidFill>
                  <a:prstClr val="black"/>
                </a:solidFill>
                <a:latin typeface="Arial" panose="020B0604020202020204" pitchFamily="34" charset="0"/>
                <a:cs typeface="Arial" panose="020B0604020202020204" pitchFamily="34" charset="0"/>
                <a:hlinkClick r:id="rId3"/>
              </a:rPr>
              <a:t>video</a:t>
            </a:r>
            <a:r>
              <a:rPr lang="en-US" sz="1500" dirty="0">
                <a:solidFill>
                  <a:prstClr val="black"/>
                </a:solidFill>
                <a:latin typeface="Arial" panose="020B0604020202020204" pitchFamily="34" charset="0"/>
                <a:cs typeface="Arial" panose="020B0604020202020204" pitchFamily="34" charset="0"/>
              </a:rPr>
              <a:t>.</a:t>
            </a:r>
          </a:p>
          <a:p>
            <a:pPr>
              <a:spcBef>
                <a:spcPts val="400"/>
              </a:spcBef>
              <a:defRPr sz="1700"/>
            </a:pPr>
            <a:endParaRPr lang="en-US" sz="1500" dirty="0"/>
          </a:p>
          <a:p>
            <a:pPr>
              <a:spcBef>
                <a:spcPts val="400"/>
              </a:spcBef>
              <a:defRPr sz="1700"/>
            </a:pPr>
            <a:r>
              <a:rPr lang="en-US" sz="1500" dirty="0"/>
              <a:t>– Green Ninja</a:t>
            </a:r>
          </a:p>
        </p:txBody>
      </p:sp>
      <p:sp>
        <p:nvSpPr>
          <p:cNvPr id="8" name="Title 1"/>
          <p:cNvSpPr>
            <a:spLocks noGrp="1"/>
          </p:cNvSpPr>
          <p:nvPr>
            <p:ph type="title"/>
          </p:nvPr>
        </p:nvSpPr>
        <p:spPr>
          <a:xfrm>
            <a:off x="576268" y="145658"/>
            <a:ext cx="7840369" cy="1277488"/>
          </a:xfrm>
        </p:spPr>
        <p:txBody>
          <a:bodyPr>
            <a:normAutofit/>
          </a:bodyPr>
          <a:lstStyle/>
          <a:p>
            <a:pPr algn="l"/>
            <a:r>
              <a:rPr lang="en-US" sz="3600" b="1" dirty="0">
                <a:solidFill>
                  <a:srgbClr val="008000"/>
                </a:solidFill>
                <a:latin typeface="Arial"/>
                <a:cs typeface="Arial"/>
              </a:rPr>
              <a:t>Message from Green Ninja</a:t>
            </a:r>
          </a:p>
        </p:txBody>
      </p:sp>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10317" y="2054161"/>
            <a:ext cx="3059224" cy="30592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4639458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89354-8C09-4F46-9407-C09663055657}"/>
              </a:ext>
            </a:extLst>
          </p:cNvPr>
          <p:cNvSpPr>
            <a:spLocks noGrp="1"/>
          </p:cNvSpPr>
          <p:nvPr>
            <p:ph type="title"/>
          </p:nvPr>
        </p:nvSpPr>
        <p:spPr/>
        <p:txBody>
          <a:bodyPr/>
          <a:lstStyle/>
          <a:p>
            <a:r>
              <a:rPr lang="en-US" sz="3200" dirty="0">
                <a:solidFill>
                  <a:srgbClr val="008000"/>
                </a:solidFill>
              </a:rPr>
              <a:t>How do our actions affect how the Earth looks from space?</a:t>
            </a:r>
          </a:p>
        </p:txBody>
      </p:sp>
      <p:sp>
        <p:nvSpPr>
          <p:cNvPr id="3" name="Text Placeholder 2">
            <a:extLst>
              <a:ext uri="{FF2B5EF4-FFF2-40B4-BE49-F238E27FC236}">
                <a16:creationId xmlns:a16="http://schemas.microsoft.com/office/drawing/2014/main" id="{6D7F9F98-2116-4BFE-8F96-85CA6A66F42D}"/>
              </a:ext>
            </a:extLst>
          </p:cNvPr>
          <p:cNvSpPr>
            <a:spLocks noGrp="1"/>
          </p:cNvSpPr>
          <p:nvPr>
            <p:ph sz="quarter" idx="13"/>
          </p:nvPr>
        </p:nvSpPr>
        <p:spPr>
          <a:xfrm>
            <a:off x="457200" y="1447800"/>
            <a:ext cx="4070350" cy="5192486"/>
          </a:xfrm>
        </p:spPr>
        <p:txBody>
          <a:bodyPr>
            <a:noAutofit/>
          </a:bodyPr>
          <a:lstStyle/>
          <a:p>
            <a:pPr marL="0" indent="0">
              <a:buNone/>
            </a:pPr>
            <a:r>
              <a:rPr lang="en-US" sz="2200" dirty="0">
                <a:solidFill>
                  <a:schemeClr val="tx1"/>
                </a:solidFill>
              </a:rPr>
              <a:t>Examine the following satellite images using these questions to structure your analysis:</a:t>
            </a:r>
          </a:p>
          <a:p>
            <a:pPr marL="342900" indent="-342900">
              <a:buFont typeface="Arial" panose="020B0604020202020204" pitchFamily="34" charset="0"/>
              <a:buChar char="•"/>
            </a:pPr>
            <a:r>
              <a:rPr lang="en-US" sz="2200" dirty="0">
                <a:solidFill>
                  <a:schemeClr val="tx1"/>
                </a:solidFill>
              </a:rPr>
              <a:t>What technologies are used to capture images of Earth from above? </a:t>
            </a:r>
          </a:p>
          <a:p>
            <a:pPr marL="342900" indent="-342900">
              <a:buFont typeface="Arial" panose="020B0604020202020204" pitchFamily="34" charset="0"/>
              <a:buChar char="•"/>
            </a:pPr>
            <a:r>
              <a:rPr lang="en-US" sz="2200" dirty="0">
                <a:solidFill>
                  <a:schemeClr val="tx1"/>
                </a:solidFill>
              </a:rPr>
              <a:t>What do these images depict? </a:t>
            </a:r>
          </a:p>
          <a:p>
            <a:pPr marL="342900" indent="-342900">
              <a:buFont typeface="Arial" panose="020B0604020202020204" pitchFamily="34" charset="0"/>
              <a:buChar char="•"/>
            </a:pPr>
            <a:r>
              <a:rPr lang="en-US" sz="2200" dirty="0">
                <a:solidFill>
                  <a:schemeClr val="tx1"/>
                </a:solidFill>
              </a:rPr>
              <a:t>How can images like this be used? </a:t>
            </a:r>
          </a:p>
          <a:p>
            <a:pPr marL="342900" indent="-342900">
              <a:buFont typeface="Arial" panose="020B0604020202020204" pitchFamily="34" charset="0"/>
              <a:buChar char="•"/>
            </a:pPr>
            <a:r>
              <a:rPr lang="en-US" sz="2200" dirty="0">
                <a:solidFill>
                  <a:schemeClr val="tx1"/>
                </a:solidFill>
              </a:rPr>
              <a:t>Who might use them? </a:t>
            </a:r>
          </a:p>
          <a:p>
            <a:pPr marL="342900" indent="-342900">
              <a:buFont typeface="Arial" panose="020B0604020202020204" pitchFamily="34" charset="0"/>
              <a:buChar char="•"/>
            </a:pPr>
            <a:r>
              <a:rPr lang="en-US" sz="2200" dirty="0">
                <a:solidFill>
                  <a:schemeClr val="tx1"/>
                </a:solidFill>
              </a:rPr>
              <a:t>What do these images tell you about human activity?</a:t>
            </a:r>
          </a:p>
        </p:txBody>
      </p:sp>
      <p:pic>
        <p:nvPicPr>
          <p:cNvPr id="5" name="Picture 4" descr="A satellite in space&#10;&#10;Description generated with high confidence">
            <a:extLst>
              <a:ext uri="{FF2B5EF4-FFF2-40B4-BE49-F238E27FC236}">
                <a16:creationId xmlns:a16="http://schemas.microsoft.com/office/drawing/2014/main" id="{E288B466-0FDC-45D4-B991-78DBB941A3FE}"/>
              </a:ext>
            </a:extLst>
          </p:cNvPr>
          <p:cNvPicPr>
            <a:picLocks noChangeAspect="1"/>
          </p:cNvPicPr>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4747092" y="2121709"/>
            <a:ext cx="3963898" cy="317584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45994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88123"/>
          </a:xfrm>
        </p:spPr>
        <p:txBody>
          <a:bodyPr>
            <a:normAutofit/>
          </a:bodyPr>
          <a:lstStyle/>
          <a:p>
            <a:r>
              <a:rPr lang="en-US" dirty="0">
                <a:solidFill>
                  <a:srgbClr val="008000"/>
                </a:solidFill>
              </a:rPr>
              <a:t>Grand Canyon, April 3, 2017</a:t>
            </a:r>
          </a:p>
        </p:txBody>
      </p:sp>
      <p:pic>
        <p:nvPicPr>
          <p:cNvPr id="2" name="Picture Placeholder 1">
            <a:extLst>
              <a:ext uri="{FF2B5EF4-FFF2-40B4-BE49-F238E27FC236}">
                <a16:creationId xmlns:a16="http://schemas.microsoft.com/office/drawing/2014/main" id="{37D8BC1B-7B6B-4018-9A01-5D1CE6B15C19}"/>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457200" y="2517775"/>
            <a:ext cx="8229600" cy="4062413"/>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457200" y="932031"/>
            <a:ext cx="8229600" cy="1538883"/>
          </a:xfrm>
          <a:prstGeom prst="rect">
            <a:avLst/>
          </a:prstGeom>
          <a:noFill/>
        </p:spPr>
        <p:txBody>
          <a:bodyPr wrap="square" rtlCol="0">
            <a:spAutoFit/>
          </a:bodyPr>
          <a:lstStyle/>
          <a:p>
            <a:r>
              <a:rPr lang="en-US" sz="2000" dirty="0">
                <a:latin typeface="Arial"/>
                <a:cs typeface="Arial"/>
              </a:rPr>
              <a:t>Taken by the student-controlled Sally Ride EarthKAM on board the International Space Station. </a:t>
            </a:r>
            <a:br>
              <a:rPr lang="en-US" dirty="0">
                <a:latin typeface="Arial"/>
                <a:cs typeface="Arial"/>
              </a:rPr>
            </a:br>
            <a:r>
              <a:rPr lang="en-US" b="1" dirty="0">
                <a:latin typeface="Arial"/>
                <a:cs typeface="Arial"/>
              </a:rPr>
              <a:t>Orbit Height: </a:t>
            </a:r>
            <a:r>
              <a:rPr lang="en-US" dirty="0">
                <a:latin typeface="Arial"/>
                <a:cs typeface="Arial"/>
              </a:rPr>
              <a:t>249 miles </a:t>
            </a:r>
          </a:p>
          <a:p>
            <a:r>
              <a:rPr lang="en-US" b="1" dirty="0">
                <a:latin typeface="Arial"/>
                <a:cs typeface="Arial"/>
              </a:rPr>
              <a:t>Speed of Orbit: </a:t>
            </a:r>
            <a:r>
              <a:rPr lang="en-US" dirty="0">
                <a:latin typeface="Arial"/>
                <a:cs typeface="Arial"/>
              </a:rPr>
              <a:t>4.76 miles/second </a:t>
            </a:r>
          </a:p>
          <a:p>
            <a:r>
              <a:rPr lang="en-US" b="1" dirty="0">
                <a:latin typeface="Arial"/>
                <a:cs typeface="Arial"/>
              </a:rPr>
              <a:t>Launch Date:</a:t>
            </a:r>
            <a:r>
              <a:rPr lang="en-US" dirty="0">
                <a:latin typeface="Arial"/>
                <a:cs typeface="Arial"/>
              </a:rPr>
              <a:t> November 20, 1998</a:t>
            </a:r>
          </a:p>
        </p:txBody>
      </p:sp>
    </p:spTree>
    <p:extLst>
      <p:ext uri="{BB962C8B-B14F-4D97-AF65-F5344CB8AC3E}">
        <p14:creationId xmlns:p14="http://schemas.microsoft.com/office/powerpoint/2010/main" val="2963669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927"/>
            <a:ext cx="8229600" cy="1188123"/>
          </a:xfrm>
        </p:spPr>
        <p:txBody>
          <a:bodyPr>
            <a:noAutofit/>
          </a:bodyPr>
          <a:lstStyle/>
          <a:p>
            <a:r>
              <a:rPr lang="en-US" dirty="0">
                <a:solidFill>
                  <a:srgbClr val="008000"/>
                </a:solidFill>
              </a:rPr>
              <a:t>Salmon Shark Tracks, August 2015 to July 2017</a:t>
            </a:r>
          </a:p>
        </p:txBody>
      </p:sp>
      <p:sp>
        <p:nvSpPr>
          <p:cNvPr id="4" name="Content Placeholder 3"/>
          <p:cNvSpPr>
            <a:spLocks noGrp="1"/>
          </p:cNvSpPr>
          <p:nvPr>
            <p:ph idx="1"/>
          </p:nvPr>
        </p:nvSpPr>
        <p:spPr>
          <a:xfrm>
            <a:off x="457200" y="1493050"/>
            <a:ext cx="8229600" cy="1049288"/>
          </a:xfrm>
        </p:spPr>
        <p:txBody>
          <a:bodyPr>
            <a:noAutofit/>
          </a:bodyPr>
          <a:lstStyle/>
          <a:p>
            <a:pPr>
              <a:spcBef>
                <a:spcPts val="0"/>
              </a:spcBef>
            </a:pPr>
            <a:r>
              <a:rPr lang="en-US" sz="2000" dirty="0">
                <a:latin typeface="Arial" panose="020B0604020202020204" pitchFamily="34" charset="0"/>
                <a:cs typeface="Arial" panose="020B0604020202020204" pitchFamily="34" charset="0"/>
              </a:rPr>
              <a:t>Salmon sharks were tagged with Smart Position and Temperature (SPOT) and Pop-up Satellite Archival (PSAT) tags. Every time a shark surfaces, their SPOT tag sends a variety of measurements, such as temperature, salinity, and depth, to a satellite.</a:t>
            </a:r>
          </a:p>
        </p:txBody>
      </p:sp>
      <p:pic>
        <p:nvPicPr>
          <p:cNvPr id="2" name="Picture 1">
            <a:extLst>
              <a:ext uri="{FF2B5EF4-FFF2-40B4-BE49-F238E27FC236}">
                <a16:creationId xmlns:a16="http://schemas.microsoft.com/office/drawing/2014/main" id="{1750DC5F-13D7-4E9B-A095-D01531749B9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09141" y="2902857"/>
            <a:ext cx="5989853" cy="372095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2260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err="1">
                <a:solidFill>
                  <a:srgbClr val="008000"/>
                </a:solidFill>
              </a:rPr>
              <a:t>Dadaab</a:t>
            </a:r>
            <a:r>
              <a:rPr lang="en-US" dirty="0">
                <a:solidFill>
                  <a:srgbClr val="008000"/>
                </a:solidFill>
              </a:rPr>
              <a:t> Refugee Camp, Kenya</a:t>
            </a:r>
          </a:p>
        </p:txBody>
      </p:sp>
      <p:pic>
        <p:nvPicPr>
          <p:cNvPr id="2" name="Picture Placeholder 1">
            <a:extLst>
              <a:ext uri="{FF2B5EF4-FFF2-40B4-BE49-F238E27FC236}">
                <a16:creationId xmlns:a16="http://schemas.microsoft.com/office/drawing/2014/main" id="{B9512188-B627-45BC-B763-3788E8B8B072}"/>
              </a:ext>
            </a:extLst>
          </p:cNvPr>
          <p:cNvPicPr>
            <a:picLocks noGrp="1" noChangeAspect="1"/>
          </p:cNvPicPr>
          <p:nvPr>
            <p:ph idx="1"/>
          </p:nvPr>
        </p:nvPicPr>
        <p:blipFill rotWithShape="1">
          <a:blip r:embed="rId3" cstate="print">
            <a:extLst>
              <a:ext uri="{28A0092B-C50C-407E-A947-70E740481C1C}">
                <a14:useLocalDpi xmlns:a14="http://schemas.microsoft.com/office/drawing/2010/main"/>
              </a:ext>
            </a:extLst>
          </a:blip>
          <a:srcRect l="-33057" r="-33057"/>
          <a:stretch/>
        </p:blipFill>
        <p:spPr>
          <a:xfrm>
            <a:off x="457200" y="2729959"/>
            <a:ext cx="8229600" cy="3714750"/>
          </a:xfrm>
          <a:prstGeom prst="rect">
            <a:avLst/>
          </a:prstGeom>
          <a:ln>
            <a:noFill/>
          </a:ln>
          <a:effectLst>
            <a:outerShdw blurRad="292100" dist="139700" dir="2700000" algn="tl" rotWithShape="0">
              <a:srgbClr val="333333">
                <a:alpha val="65000"/>
              </a:srgbClr>
            </a:outerShdw>
          </a:effectLst>
        </p:spPr>
      </p:pic>
      <p:sp>
        <p:nvSpPr>
          <p:cNvPr id="3" name="Rectangle 2">
            <a:extLst>
              <a:ext uri="{FF2B5EF4-FFF2-40B4-BE49-F238E27FC236}">
                <a16:creationId xmlns:a16="http://schemas.microsoft.com/office/drawing/2014/main" id="{65CB0B74-E158-44CC-B9EB-5A204EEA3591}"/>
              </a:ext>
            </a:extLst>
          </p:cNvPr>
          <p:cNvSpPr/>
          <p:nvPr/>
        </p:nvSpPr>
        <p:spPr>
          <a:xfrm>
            <a:off x="457201" y="1263850"/>
            <a:ext cx="8229599" cy="1323439"/>
          </a:xfrm>
          <a:prstGeom prst="rect">
            <a:avLst/>
          </a:prstGeom>
        </p:spPr>
        <p:txBody>
          <a:bodyPr wrap="square">
            <a:spAutoFit/>
          </a:bodyPr>
          <a:lstStyle/>
          <a:p>
            <a:r>
              <a:rPr lang="en-US" sz="2000" dirty="0">
                <a:latin typeface="Arial"/>
                <a:cs typeface="Arial"/>
              </a:rPr>
              <a:t>This is the largest refugee camp in the world, with an estimated population of 400,000. Most of these refugees are Somali, with the second largest group being South Sudanese. This satellite image is provided by Digital Globe, a private company.</a:t>
            </a:r>
          </a:p>
        </p:txBody>
      </p:sp>
    </p:spTree>
    <p:extLst>
      <p:ext uri="{BB962C8B-B14F-4D97-AF65-F5344CB8AC3E}">
        <p14:creationId xmlns:p14="http://schemas.microsoft.com/office/powerpoint/2010/main" val="1586413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dirty="0">
                <a:solidFill>
                  <a:srgbClr val="008000"/>
                </a:solidFill>
              </a:rPr>
              <a:t>Amazon Rainforest, </a:t>
            </a:r>
            <a:r>
              <a:rPr lang="en-US" dirty="0" err="1">
                <a:solidFill>
                  <a:srgbClr val="008000"/>
                </a:solidFill>
              </a:rPr>
              <a:t>Mato</a:t>
            </a:r>
            <a:r>
              <a:rPr lang="en-US" dirty="0">
                <a:solidFill>
                  <a:srgbClr val="008000"/>
                </a:solidFill>
              </a:rPr>
              <a:t> Grasso, Brazil </a:t>
            </a:r>
          </a:p>
        </p:txBody>
      </p:sp>
      <p:sp>
        <p:nvSpPr>
          <p:cNvPr id="7" name="Content Placeholder 6"/>
          <p:cNvSpPr>
            <a:spLocks noGrp="1"/>
          </p:cNvSpPr>
          <p:nvPr>
            <p:ph sz="half" idx="1"/>
          </p:nvPr>
        </p:nvSpPr>
        <p:spPr>
          <a:xfrm>
            <a:off x="457200" y="1459630"/>
            <a:ext cx="8365958" cy="1042938"/>
          </a:xfrm>
        </p:spPr>
        <p:txBody>
          <a:bodyPr>
            <a:noAutofit/>
          </a:bodyPr>
          <a:lstStyle/>
          <a:p>
            <a:r>
              <a:rPr lang="en-US" sz="2000" dirty="0"/>
              <a:t>Deforestation captured by NASA’s Moderate Resolution Imaging </a:t>
            </a:r>
            <a:r>
              <a:rPr lang="en-US" sz="2000" dirty="0" err="1"/>
              <a:t>Spectroradiometer</a:t>
            </a:r>
            <a:r>
              <a:rPr lang="en-US" sz="2000" dirty="0"/>
              <a:t> (MODIS) on NASA’s Terra satellite in 2006 and 2002. These images show where 48% deforestation occurred in 2003 and 2004.</a:t>
            </a:r>
          </a:p>
        </p:txBody>
      </p:sp>
      <p:pic>
        <p:nvPicPr>
          <p:cNvPr id="3" name="Picture 2">
            <a:extLst>
              <a:ext uri="{FF2B5EF4-FFF2-40B4-BE49-F238E27FC236}">
                <a16:creationId xmlns:a16="http://schemas.microsoft.com/office/drawing/2014/main" id="{5551C22F-CF73-42EA-83DC-BF3A511CB59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71740" y="2901244"/>
            <a:ext cx="2772346" cy="3649066"/>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9F0009E1-0142-4D1B-BD51-F0820C9F68B6}"/>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414140" y="3073692"/>
            <a:ext cx="4053706" cy="277426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6299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69495" y="304800"/>
            <a:ext cx="8229600" cy="1143000"/>
          </a:xfrm>
        </p:spPr>
        <p:txBody>
          <a:bodyPr>
            <a:normAutofit/>
          </a:bodyPr>
          <a:lstStyle/>
          <a:p>
            <a:r>
              <a:rPr lang="en-US" dirty="0">
                <a:solidFill>
                  <a:srgbClr val="008000"/>
                </a:solidFill>
              </a:rPr>
              <a:t>Great Blue Hole, Belize</a:t>
            </a:r>
          </a:p>
        </p:txBody>
      </p:sp>
      <p:sp>
        <p:nvSpPr>
          <p:cNvPr id="4" name="Content Placeholder 3"/>
          <p:cNvSpPr>
            <a:spLocks noGrp="1"/>
          </p:cNvSpPr>
          <p:nvPr>
            <p:ph sz="quarter" idx="13"/>
          </p:nvPr>
        </p:nvSpPr>
        <p:spPr>
          <a:xfrm>
            <a:off x="569495" y="1447800"/>
            <a:ext cx="4932947" cy="3974432"/>
          </a:xfrm>
        </p:spPr>
        <p:txBody>
          <a:bodyPr>
            <a:normAutofit/>
          </a:bodyPr>
          <a:lstStyle/>
          <a:p>
            <a:pPr marL="0" indent="0">
              <a:buNone/>
            </a:pPr>
            <a:r>
              <a:rPr lang="en-US" sz="2400" dirty="0"/>
              <a:t>This image was captured in March 2006 by the Advanced </a:t>
            </a:r>
            <a:r>
              <a:rPr lang="en-US" sz="2400" dirty="0" err="1"/>
              <a:t>Spaceborne</a:t>
            </a:r>
            <a:r>
              <a:rPr lang="en-US" sz="2400" dirty="0"/>
              <a:t> Thermal Emission and Reflection Radiometer (ASTER), a Japanese instrument. ASTER is on board NASA’s Terra spacecraft. </a:t>
            </a:r>
          </a:p>
          <a:p>
            <a:pPr marL="0" indent="0">
              <a:buNone/>
            </a:pPr>
            <a:endParaRPr lang="en-US" sz="1000" dirty="0"/>
          </a:p>
          <a:p>
            <a:pPr marL="0" indent="0">
              <a:buNone/>
            </a:pPr>
            <a:r>
              <a:rPr lang="en-US" sz="2400" dirty="0"/>
              <a:t>The Great Blue Hole is protected as a Belize National Monument and World Heritage Site</a:t>
            </a:r>
            <a:r>
              <a:rPr lang="en-US" sz="2000" dirty="0"/>
              <a:t>.</a:t>
            </a:r>
          </a:p>
        </p:txBody>
      </p:sp>
      <p:pic>
        <p:nvPicPr>
          <p:cNvPr id="2" name="Picture 1">
            <a:extLst>
              <a:ext uri="{FF2B5EF4-FFF2-40B4-BE49-F238E27FC236}">
                <a16:creationId xmlns:a16="http://schemas.microsoft.com/office/drawing/2014/main" id="{EB50D722-EB0E-4311-BA43-7A500E90C06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78150" y="1447800"/>
            <a:ext cx="2120646" cy="49085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34380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N Template " id="{2099AF72-7C66-EA41-991B-DBFCA1F4D149}" vid="{E4B34D78-6278-4C47-A81E-0755FB3FEB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GN Template </Template>
  <TotalTime>19493</TotalTime>
  <Words>843</Words>
  <Application>Microsoft Office PowerPoint</Application>
  <PresentationFormat>On-screen Show (4:3)</PresentationFormat>
  <Paragraphs>71</Paragraphs>
  <Slides>11</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3_Office Theme</vt:lpstr>
      <vt:lpstr>  Earth from Space Introduction</vt:lpstr>
      <vt:lpstr>What do you notice or wonder about this image?</vt:lpstr>
      <vt:lpstr>Message from Green Ninja</vt:lpstr>
      <vt:lpstr>How do our actions affect how the Earth looks from space?</vt:lpstr>
      <vt:lpstr>Grand Canyon, April 3, 2017</vt:lpstr>
      <vt:lpstr>Salmon Shark Tracks, August 2015 to July 2017</vt:lpstr>
      <vt:lpstr>Dadaab Refugee Camp, Kenya</vt:lpstr>
      <vt:lpstr>Amazon Rainforest, Mato Grasso, Brazil </vt:lpstr>
      <vt:lpstr>Great Blue Hole, Belize</vt:lpstr>
      <vt:lpstr>Earth From Space Unit Overview</vt:lpstr>
      <vt:lpstr>Earth From Space Unit Concept Map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Eliana Schwartz</cp:lastModifiedBy>
  <cp:revision>223</cp:revision>
  <dcterms:created xsi:type="dcterms:W3CDTF">2017-06-05T23:28:58Z</dcterms:created>
  <dcterms:modified xsi:type="dcterms:W3CDTF">2019-01-14T23:51:15Z</dcterms:modified>
</cp:coreProperties>
</file>