
<file path=[Content_Types].xml><?xml version="1.0" encoding="utf-8"?>
<Types xmlns="http://schemas.openxmlformats.org/package/2006/content-types">
  <Default Extension="png" ContentType="image/png"/>
  <Default Extension="jpg&amp;ehk=3" ContentType="image/j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0" r:id="rId1"/>
  </p:sldMasterIdLst>
  <p:notesMasterIdLst>
    <p:notesMasterId r:id="rId25"/>
  </p:notesMasterIdLst>
  <p:sldIdLst>
    <p:sldId id="336" r:id="rId2"/>
    <p:sldId id="337" r:id="rId3"/>
    <p:sldId id="338" r:id="rId4"/>
    <p:sldId id="339" r:id="rId5"/>
    <p:sldId id="340" r:id="rId6"/>
    <p:sldId id="341" r:id="rId7"/>
    <p:sldId id="342" r:id="rId8"/>
    <p:sldId id="343" r:id="rId9"/>
    <p:sldId id="344" r:id="rId10"/>
    <p:sldId id="345" r:id="rId11"/>
    <p:sldId id="346" r:id="rId12"/>
    <p:sldId id="347" r:id="rId13"/>
    <p:sldId id="348" r:id="rId14"/>
    <p:sldId id="349" r:id="rId15"/>
    <p:sldId id="405" r:id="rId16"/>
    <p:sldId id="351" r:id="rId17"/>
    <p:sldId id="352" r:id="rId18"/>
    <p:sldId id="353" r:id="rId19"/>
    <p:sldId id="354" r:id="rId20"/>
    <p:sldId id="355" r:id="rId21"/>
    <p:sldId id="356" r:id="rId22"/>
    <p:sldId id="404" r:id="rId23"/>
    <p:sldId id="357"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2" clrIdx="0">
    <p:extLst/>
  </p:cmAuthor>
  <p:cmAuthor id="2" name="Microsoft Office User" initials="Office [2]" lastIdx="1" clrIdx="1">
    <p:extLst/>
  </p:cmAuthor>
  <p:cmAuthor id="3" name="Microsoft Office User" initials="Office [3]" lastIdx="1" clrIdx="2">
    <p:extLst/>
  </p:cmAuthor>
  <p:cmAuthor id="4" name="Microsoft Office User" initials="Office [4]" lastIdx="1" clrIdx="3">
    <p:extLst/>
  </p:cmAuthor>
  <p:cmAuthor id="5" name="Microsoft Office User" initials="Office [5]" lastIdx="1" clrIdx="4">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7001"/>
    <a:srgbClr val="FFFFFF"/>
    <a:srgbClr val="0F700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147" autoAdjust="0"/>
    <p:restoredTop sz="75880" autoAdjust="0"/>
  </p:normalViewPr>
  <p:slideViewPr>
    <p:cSldViewPr snapToGrid="0" snapToObjects="1">
      <p:cViewPr varScale="1">
        <p:scale>
          <a:sx n="60" d="100"/>
          <a:sy n="60" d="100"/>
        </p:scale>
        <p:origin x="634"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5C7680-2EF0-F14C-AAE7-95CC23049BFA}" type="datetimeFigureOut">
              <a:rPr lang="en-US" smtClean="0"/>
              <a:t>5/4/2018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1813AB-2925-D943-866B-CA3706445922}" type="slidenum">
              <a:rPr lang="en-US" smtClean="0"/>
              <a:t>‹#›</a:t>
            </a:fld>
            <a:endParaRPr lang="en-US"/>
          </a:p>
        </p:txBody>
      </p:sp>
    </p:spTree>
    <p:extLst>
      <p:ext uri="{BB962C8B-B14F-4D97-AF65-F5344CB8AC3E}">
        <p14:creationId xmlns:p14="http://schemas.microsoft.com/office/powerpoint/2010/main" val="2010871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earthshots.usgs.gov/earthshots/Las-Vegas#ad-image-18"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earthshots.usgs.gov/earthshots/node/58#tabs-1"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earthshots.usgs.gov/earthshots/node/89#ad-image-0"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1813AB-2925-D943-866B-CA3706445922}" type="slidenum">
              <a:rPr lang="en-US" smtClean="0"/>
              <a:t>1</a:t>
            </a:fld>
            <a:endParaRPr lang="en-US"/>
          </a:p>
        </p:txBody>
      </p:sp>
    </p:spTree>
    <p:extLst>
      <p:ext uri="{BB962C8B-B14F-4D97-AF65-F5344CB8AC3E}">
        <p14:creationId xmlns:p14="http://schemas.microsoft.com/office/powerpoint/2010/main" val="21324075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11813AB-2925-D943-866B-CA3706445922}" type="slidenum">
              <a:rPr lang="en-US" smtClean="0"/>
              <a:t>10</a:t>
            </a:fld>
            <a:endParaRPr lang="en-US"/>
          </a:p>
        </p:txBody>
      </p:sp>
    </p:spTree>
    <p:extLst>
      <p:ext uri="{BB962C8B-B14F-4D97-AF65-F5344CB8AC3E}">
        <p14:creationId xmlns:p14="http://schemas.microsoft.com/office/powerpoint/2010/main" val="2602467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solidFill>
                  <a:srgbClr val="000000"/>
                </a:solidFill>
                <a:latin typeface="Arial" panose="020B0604020202020204" pitchFamily="34" charset="0"/>
              </a:rPr>
              <a:t>Color in Leaves: A chemical compound in leaves called chlorophyll absorbs radiation from the red and blue wavelengths, but reflects green wavelengths. Leaves appear "greenest" to us in the summer, when chlorophyll content is at its maximum. In autumn, there is less chlorophyll in the leaves, so there is less absorption and proportionately more reflection of the red wavelengths, making the leaves appear red or yellow (yellow is a combination of red and green wavelengths). The internal structures of healthy leaves act as excellent diffuse reflectors of near-infrared wavelengths. If our eyes were sensitive to near-infrared, trees would appear extremely bright to us at these wavelengths. In fact, measuring and monitoring the near-IR reflectance is one way that scientists can determine the health of vegetation.</a:t>
            </a:r>
            <a:endParaRPr lang="en-US" altLang="en-US" sz="1600" dirty="0">
              <a:solidFill>
                <a:srgbClr val="000000"/>
              </a:solidFill>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D11813AB-2925-D943-866B-CA3706445922}" type="slidenum">
              <a:rPr lang="en-US" smtClean="0"/>
              <a:t>11</a:t>
            </a:fld>
            <a:endParaRPr lang="en-US"/>
          </a:p>
        </p:txBody>
      </p:sp>
    </p:spTree>
    <p:extLst>
      <p:ext uri="{BB962C8B-B14F-4D97-AF65-F5344CB8AC3E}">
        <p14:creationId xmlns:p14="http://schemas.microsoft.com/office/powerpoint/2010/main" val="31752746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11813AB-2925-D943-866B-CA3706445922}" type="slidenum">
              <a:rPr lang="en-US" smtClean="0"/>
              <a:t>12</a:t>
            </a:fld>
            <a:endParaRPr lang="en-US"/>
          </a:p>
        </p:txBody>
      </p:sp>
    </p:spTree>
    <p:extLst>
      <p:ext uri="{BB962C8B-B14F-4D97-AF65-F5344CB8AC3E}">
        <p14:creationId xmlns:p14="http://schemas.microsoft.com/office/powerpoint/2010/main" val="29520308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11813AB-2925-D943-866B-CA3706445922}" type="slidenum">
              <a:rPr lang="en-US" smtClean="0"/>
              <a:t>13</a:t>
            </a:fld>
            <a:endParaRPr lang="en-US"/>
          </a:p>
        </p:txBody>
      </p:sp>
    </p:spTree>
    <p:extLst>
      <p:ext uri="{BB962C8B-B14F-4D97-AF65-F5344CB8AC3E}">
        <p14:creationId xmlns:p14="http://schemas.microsoft.com/office/powerpoint/2010/main" val="20308412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11813AB-2925-D943-866B-CA3706445922}" type="slidenum">
              <a:rPr lang="en-US" smtClean="0"/>
              <a:t>14</a:t>
            </a:fld>
            <a:endParaRPr lang="en-US"/>
          </a:p>
        </p:txBody>
      </p:sp>
    </p:spTree>
    <p:extLst>
      <p:ext uri="{BB962C8B-B14F-4D97-AF65-F5344CB8AC3E}">
        <p14:creationId xmlns:p14="http://schemas.microsoft.com/office/powerpoint/2010/main" val="36930397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Note: “um,” or micrometer, is a unit of measurement equal to the length of one millionth of a meter (or a tenth the size of a droplet of fog or mist)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Source for spectral bands: https://landsat.usgs.gov/what-are-best-spectral-bands-use-my-study, https://landsat.usgs.gov/what-are-band-designations-landsat-satellites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11813AB-2925-D943-866B-CA3706445922}" type="slidenum">
              <a:rPr lang="en-US" smtClean="0"/>
              <a:t>15</a:t>
            </a:fld>
            <a:endParaRPr lang="en-US"/>
          </a:p>
        </p:txBody>
      </p:sp>
    </p:spTree>
    <p:extLst>
      <p:ext uri="{BB962C8B-B14F-4D97-AF65-F5344CB8AC3E}">
        <p14:creationId xmlns:p14="http://schemas.microsoft.com/office/powerpoint/2010/main" val="18615792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A427CF73-3EF6-4DCE-BE81-BFE79EBC2D6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a:solidFill>
                  <a:schemeClr val="tx1"/>
                </a:solidFill>
                <a:latin typeface="Verdana" panose="020B0604030504040204" pitchFamily="34" charset="0"/>
                <a:ea typeface="Osaka" charset="-128"/>
              </a:defRPr>
            </a:lvl1pPr>
            <a:lvl2pPr marL="742950" indent="-285750">
              <a:defRPr sz="4400">
                <a:solidFill>
                  <a:schemeClr val="tx1"/>
                </a:solidFill>
                <a:latin typeface="Verdana" panose="020B0604030504040204" pitchFamily="34" charset="0"/>
                <a:ea typeface="Osaka" charset="-128"/>
              </a:defRPr>
            </a:lvl2pPr>
            <a:lvl3pPr marL="1143000" indent="-228600">
              <a:defRPr sz="4400">
                <a:solidFill>
                  <a:schemeClr val="tx1"/>
                </a:solidFill>
                <a:latin typeface="Verdana" panose="020B0604030504040204" pitchFamily="34" charset="0"/>
                <a:ea typeface="Osaka" charset="-128"/>
              </a:defRPr>
            </a:lvl3pPr>
            <a:lvl4pPr marL="1600200" indent="-228600">
              <a:defRPr sz="4400">
                <a:solidFill>
                  <a:schemeClr val="tx1"/>
                </a:solidFill>
                <a:latin typeface="Verdana" panose="020B0604030504040204" pitchFamily="34" charset="0"/>
                <a:ea typeface="Osaka" charset="-128"/>
              </a:defRPr>
            </a:lvl4pPr>
            <a:lvl5pPr marL="2057400" indent="-228600">
              <a:defRPr sz="4400">
                <a:solidFill>
                  <a:schemeClr val="tx1"/>
                </a:solidFill>
                <a:latin typeface="Verdana" panose="020B0604030504040204" pitchFamily="34" charset="0"/>
                <a:ea typeface="Osaka" charset="-128"/>
              </a:defRPr>
            </a:lvl5pPr>
            <a:lvl6pPr marL="2514600" indent="-228600" eaLnBrk="0" fontAlgn="base" hangingPunct="0">
              <a:spcBef>
                <a:spcPct val="0"/>
              </a:spcBef>
              <a:spcAft>
                <a:spcPct val="0"/>
              </a:spcAft>
              <a:defRPr sz="4400">
                <a:solidFill>
                  <a:schemeClr val="tx1"/>
                </a:solidFill>
                <a:latin typeface="Verdana" panose="020B0604030504040204" pitchFamily="34" charset="0"/>
                <a:ea typeface="Osaka" charset="-128"/>
              </a:defRPr>
            </a:lvl6pPr>
            <a:lvl7pPr marL="2971800" indent="-228600" eaLnBrk="0" fontAlgn="base" hangingPunct="0">
              <a:spcBef>
                <a:spcPct val="0"/>
              </a:spcBef>
              <a:spcAft>
                <a:spcPct val="0"/>
              </a:spcAft>
              <a:defRPr sz="4400">
                <a:solidFill>
                  <a:schemeClr val="tx1"/>
                </a:solidFill>
                <a:latin typeface="Verdana" panose="020B0604030504040204" pitchFamily="34" charset="0"/>
                <a:ea typeface="Osaka" charset="-128"/>
              </a:defRPr>
            </a:lvl7pPr>
            <a:lvl8pPr marL="3429000" indent="-228600" eaLnBrk="0" fontAlgn="base" hangingPunct="0">
              <a:spcBef>
                <a:spcPct val="0"/>
              </a:spcBef>
              <a:spcAft>
                <a:spcPct val="0"/>
              </a:spcAft>
              <a:defRPr sz="4400">
                <a:solidFill>
                  <a:schemeClr val="tx1"/>
                </a:solidFill>
                <a:latin typeface="Verdana" panose="020B0604030504040204" pitchFamily="34" charset="0"/>
                <a:ea typeface="Osaka" charset="-128"/>
              </a:defRPr>
            </a:lvl8pPr>
            <a:lvl9pPr marL="3886200" indent="-228600" eaLnBrk="0" fontAlgn="base" hangingPunct="0">
              <a:spcBef>
                <a:spcPct val="0"/>
              </a:spcBef>
              <a:spcAft>
                <a:spcPct val="0"/>
              </a:spcAft>
              <a:defRPr sz="4400">
                <a:solidFill>
                  <a:schemeClr val="tx1"/>
                </a:solidFill>
                <a:latin typeface="Verdana" panose="020B0604030504040204" pitchFamily="34" charset="0"/>
                <a:ea typeface="Osaka" charset="-128"/>
              </a:defRPr>
            </a:lvl9pPr>
          </a:lstStyle>
          <a:p>
            <a:fld id="{AAB7BC4B-F71D-4848-BE99-61207F931E1D}" type="slidenum">
              <a:rPr lang="en-US" altLang="en-US" sz="1200">
                <a:latin typeface="Times" panose="02020603050405020304" pitchFamily="18" charset="0"/>
              </a:rPr>
              <a:pPr/>
              <a:t>16</a:t>
            </a:fld>
            <a:endParaRPr lang="en-US" altLang="en-US" sz="1200">
              <a:latin typeface="Times" panose="02020603050405020304" pitchFamily="18" charset="0"/>
            </a:endParaRPr>
          </a:p>
        </p:txBody>
      </p:sp>
      <p:sp>
        <p:nvSpPr>
          <p:cNvPr id="84995" name="Rectangle 2">
            <a:extLst>
              <a:ext uri="{FF2B5EF4-FFF2-40B4-BE49-F238E27FC236}">
                <a16:creationId xmlns:a16="http://schemas.microsoft.com/office/drawing/2014/main" id="{80BA8FE3-B35E-4B50-9327-79DB7038B463}"/>
              </a:ext>
            </a:extLst>
          </p:cNvPr>
          <p:cNvSpPr>
            <a:spLocks noGrp="1" noRot="1" noChangeAspect="1" noChangeArrowheads="1" noTextEdit="1"/>
          </p:cNvSpPr>
          <p:nvPr>
            <p:ph type="sldImg"/>
          </p:nvPr>
        </p:nvSpPr>
        <p:spPr>
          <a:solidFill>
            <a:srgbClr val="FFFFFF"/>
          </a:solidFill>
          <a:ln/>
        </p:spPr>
      </p:sp>
      <p:sp>
        <p:nvSpPr>
          <p:cNvPr id="84996" name="Rectangle 3">
            <a:extLst>
              <a:ext uri="{FF2B5EF4-FFF2-40B4-BE49-F238E27FC236}">
                <a16:creationId xmlns:a16="http://schemas.microsoft.com/office/drawing/2014/main" id="{3EDAE961-8AD2-47D5-90DA-5E94F109B71B}"/>
              </a:ext>
            </a:extLst>
          </p:cNvPr>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dirty="0">
                <a:latin typeface="Arial" panose="020B0604020202020204" pitchFamily="34" charset="0"/>
              </a:rPr>
              <a:t>These images of Mt. Etna erupting show some of the value of using more than one kind of spectral band combination. We</a:t>
            </a:r>
            <a:r>
              <a:rPr lang="en-US" altLang="en-US" baseline="0" dirty="0">
                <a:latin typeface="Arial" panose="020B0604020202020204" pitchFamily="34" charset="0"/>
              </a:rPr>
              <a:t> </a:t>
            </a:r>
            <a:r>
              <a:rPr lang="en-US" altLang="en-US" dirty="0">
                <a:latin typeface="Arial" panose="020B0604020202020204" pitchFamily="34" charset="0"/>
              </a:rPr>
              <a:t>couldn't</a:t>
            </a:r>
            <a:r>
              <a:rPr lang="en-US" altLang="ja-JP" dirty="0">
                <a:latin typeface="Arial" panose="020B0604020202020204" pitchFamily="34" charset="0"/>
              </a:rPr>
              <a:t> possibly accomplish this </a:t>
            </a:r>
            <a:r>
              <a:rPr lang="ja-JP" altLang="en-US" dirty="0">
                <a:latin typeface="Arial" panose="020B0604020202020204" pitchFamily="34" charset="0"/>
              </a:rPr>
              <a:t>“</a:t>
            </a:r>
            <a:r>
              <a:rPr lang="en-US" altLang="ja-JP" dirty="0">
                <a:latin typeface="Arial" panose="020B0604020202020204" pitchFamily="34" charset="0"/>
              </a:rPr>
              <a:t>color compositing</a:t>
            </a:r>
            <a:r>
              <a:rPr lang="ja-JP" altLang="en-US" dirty="0">
                <a:latin typeface="Arial" panose="020B0604020202020204" pitchFamily="34" charset="0"/>
              </a:rPr>
              <a:t>”</a:t>
            </a:r>
            <a:r>
              <a:rPr lang="en-US" altLang="ja-JP" dirty="0">
                <a:latin typeface="Arial" panose="020B0604020202020204" pitchFamily="34" charset="0"/>
              </a:rPr>
              <a:t> in a timely fashion if we had to do it manually. Image processing software, including </a:t>
            </a:r>
            <a:r>
              <a:rPr lang="en-US" altLang="ja-JP" i="1" dirty="0" err="1">
                <a:latin typeface="Arial" panose="020B0604020202020204" pitchFamily="34" charset="0"/>
              </a:rPr>
              <a:t>MultiSpec</a:t>
            </a:r>
            <a:r>
              <a:rPr lang="en-US" altLang="ja-JP" i="0" dirty="0">
                <a:latin typeface="Arial" panose="020B0604020202020204" pitchFamily="34" charset="0"/>
              </a:rPr>
              <a:t>,</a:t>
            </a:r>
            <a:r>
              <a:rPr lang="en-US" altLang="ja-JP" dirty="0">
                <a:latin typeface="Arial" panose="020B0604020202020204" pitchFamily="34" charset="0"/>
              </a:rPr>
              <a:t> generates a satellite image using three spectral bands (wavelength ranges) of data (chosen by the user) and combines them to create a </a:t>
            </a:r>
            <a:r>
              <a:rPr lang="en-US" altLang="ja-JP" i="1" dirty="0">
                <a:latin typeface="Arial" panose="020B0604020202020204" pitchFamily="34" charset="0"/>
              </a:rPr>
              <a:t>color composite</a:t>
            </a:r>
            <a:r>
              <a:rPr lang="en-US" altLang="ja-JP" dirty="0">
                <a:latin typeface="Arial" panose="020B0604020202020204" pitchFamily="34" charset="0"/>
              </a:rPr>
              <a:t> image. </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A satellite image is much more than a picture. Each pixel has a numeric representation for the amount of energy reflected in each of three selected wavelengths. This information can be used to make numerous measurements. </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Possible exercise: By adding up the number of pixels or squares in a grid overlay on an image, students can calculate the area of land cover type in a scene. For example, if red represents vegetation, students can count the number of red pixels and multiply that number by the area of each pixel to determine the total area covered with vegetation.</a:t>
            </a:r>
          </a:p>
        </p:txBody>
      </p:sp>
    </p:spTree>
    <p:extLst>
      <p:ext uri="{BB962C8B-B14F-4D97-AF65-F5344CB8AC3E}">
        <p14:creationId xmlns:p14="http://schemas.microsoft.com/office/powerpoint/2010/main" val="28569498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9953F4F5-D05F-43EE-8C8E-57F6445CAC21}"/>
              </a:ext>
            </a:extLst>
          </p:cNvPr>
          <p:cNvSpPr>
            <a:spLocks noGrp="1" noRot="1" noChangeAspect="1" noChangeArrowheads="1" noTextEdit="1"/>
          </p:cNvSpPr>
          <p:nvPr>
            <p:ph type="sldImg"/>
          </p:nvPr>
        </p:nvSpPr>
        <p:spPr>
          <a:ln/>
        </p:spPr>
      </p:sp>
      <p:sp>
        <p:nvSpPr>
          <p:cNvPr id="78851" name="Notes Placeholder 2">
            <a:extLst>
              <a:ext uri="{FF2B5EF4-FFF2-40B4-BE49-F238E27FC236}">
                <a16:creationId xmlns:a16="http://schemas.microsoft.com/office/drawing/2014/main" id="{8868682E-DB85-448A-A6AD-87C567AB6AF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p:txBody>
      </p:sp>
      <p:sp>
        <p:nvSpPr>
          <p:cNvPr id="78852" name="Slide Number Placeholder 3">
            <a:extLst>
              <a:ext uri="{FF2B5EF4-FFF2-40B4-BE49-F238E27FC236}">
                <a16:creationId xmlns:a16="http://schemas.microsoft.com/office/drawing/2014/main" id="{145DEF3C-F08A-4EFB-A77B-8800914D55A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a:solidFill>
                  <a:schemeClr val="tx1"/>
                </a:solidFill>
                <a:latin typeface="Verdana" panose="020B0604030504040204" pitchFamily="34" charset="0"/>
                <a:ea typeface="Osaka" charset="-128"/>
              </a:defRPr>
            </a:lvl1pPr>
            <a:lvl2pPr marL="742950" indent="-285750">
              <a:defRPr sz="4400">
                <a:solidFill>
                  <a:schemeClr val="tx1"/>
                </a:solidFill>
                <a:latin typeface="Verdana" panose="020B0604030504040204" pitchFamily="34" charset="0"/>
                <a:ea typeface="Osaka" charset="-128"/>
              </a:defRPr>
            </a:lvl2pPr>
            <a:lvl3pPr marL="1143000" indent="-228600">
              <a:defRPr sz="4400">
                <a:solidFill>
                  <a:schemeClr val="tx1"/>
                </a:solidFill>
                <a:latin typeface="Verdana" panose="020B0604030504040204" pitchFamily="34" charset="0"/>
                <a:ea typeface="Osaka" charset="-128"/>
              </a:defRPr>
            </a:lvl3pPr>
            <a:lvl4pPr marL="1600200" indent="-228600">
              <a:defRPr sz="4400">
                <a:solidFill>
                  <a:schemeClr val="tx1"/>
                </a:solidFill>
                <a:latin typeface="Verdana" panose="020B0604030504040204" pitchFamily="34" charset="0"/>
                <a:ea typeface="Osaka" charset="-128"/>
              </a:defRPr>
            </a:lvl4pPr>
            <a:lvl5pPr marL="2057400" indent="-228600">
              <a:defRPr sz="4400">
                <a:solidFill>
                  <a:schemeClr val="tx1"/>
                </a:solidFill>
                <a:latin typeface="Verdana" panose="020B0604030504040204" pitchFamily="34" charset="0"/>
                <a:ea typeface="Osaka" charset="-128"/>
              </a:defRPr>
            </a:lvl5pPr>
            <a:lvl6pPr marL="2514600" indent="-228600" eaLnBrk="0" fontAlgn="base" hangingPunct="0">
              <a:spcBef>
                <a:spcPct val="0"/>
              </a:spcBef>
              <a:spcAft>
                <a:spcPct val="0"/>
              </a:spcAft>
              <a:defRPr sz="4400">
                <a:solidFill>
                  <a:schemeClr val="tx1"/>
                </a:solidFill>
                <a:latin typeface="Verdana" panose="020B0604030504040204" pitchFamily="34" charset="0"/>
                <a:ea typeface="Osaka" charset="-128"/>
              </a:defRPr>
            </a:lvl6pPr>
            <a:lvl7pPr marL="2971800" indent="-228600" eaLnBrk="0" fontAlgn="base" hangingPunct="0">
              <a:spcBef>
                <a:spcPct val="0"/>
              </a:spcBef>
              <a:spcAft>
                <a:spcPct val="0"/>
              </a:spcAft>
              <a:defRPr sz="4400">
                <a:solidFill>
                  <a:schemeClr val="tx1"/>
                </a:solidFill>
                <a:latin typeface="Verdana" panose="020B0604030504040204" pitchFamily="34" charset="0"/>
                <a:ea typeface="Osaka" charset="-128"/>
              </a:defRPr>
            </a:lvl7pPr>
            <a:lvl8pPr marL="3429000" indent="-228600" eaLnBrk="0" fontAlgn="base" hangingPunct="0">
              <a:spcBef>
                <a:spcPct val="0"/>
              </a:spcBef>
              <a:spcAft>
                <a:spcPct val="0"/>
              </a:spcAft>
              <a:defRPr sz="4400">
                <a:solidFill>
                  <a:schemeClr val="tx1"/>
                </a:solidFill>
                <a:latin typeface="Verdana" panose="020B0604030504040204" pitchFamily="34" charset="0"/>
                <a:ea typeface="Osaka" charset="-128"/>
              </a:defRPr>
            </a:lvl8pPr>
            <a:lvl9pPr marL="3886200" indent="-228600" eaLnBrk="0" fontAlgn="base" hangingPunct="0">
              <a:spcBef>
                <a:spcPct val="0"/>
              </a:spcBef>
              <a:spcAft>
                <a:spcPct val="0"/>
              </a:spcAft>
              <a:defRPr sz="4400">
                <a:solidFill>
                  <a:schemeClr val="tx1"/>
                </a:solidFill>
                <a:latin typeface="Verdana" panose="020B0604030504040204" pitchFamily="34" charset="0"/>
                <a:ea typeface="Osaka" charset="-128"/>
              </a:defRPr>
            </a:lvl9pPr>
          </a:lstStyle>
          <a:p>
            <a:fld id="{004E77D0-03D7-4364-A7FD-A89348B724AB}" type="slidenum">
              <a:rPr lang="en-US" altLang="en-US" sz="1200">
                <a:latin typeface="Times" panose="02020603050405020304" pitchFamily="18" charset="0"/>
              </a:rPr>
              <a:pPr/>
              <a:t>17</a:t>
            </a:fld>
            <a:endParaRPr lang="en-US" altLang="en-US" sz="1200">
              <a:latin typeface="Times" panose="02020603050405020304" pitchFamily="18" charset="0"/>
            </a:endParaRPr>
          </a:p>
        </p:txBody>
      </p:sp>
    </p:spTree>
    <p:extLst>
      <p:ext uri="{BB962C8B-B14F-4D97-AF65-F5344CB8AC3E}">
        <p14:creationId xmlns:p14="http://schemas.microsoft.com/office/powerpoint/2010/main" val="11500763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Read more at </a:t>
            </a:r>
            <a:r>
              <a:rPr lang="en-US" sz="1200" u="sng" kern="1200" dirty="0">
                <a:solidFill>
                  <a:schemeClr val="tx1"/>
                </a:solidFill>
                <a:effectLst/>
                <a:latin typeface="+mn-lt"/>
                <a:ea typeface="+mn-ea"/>
                <a:cs typeface="+mn-cs"/>
                <a:hlinkClick r:id="rId3"/>
              </a:rPr>
              <a:t>https://earthshots.usgs.gov/earthshots/Las-Vegas#ad-image-18</a:t>
            </a:r>
            <a:endParaRPr lang="en-US" sz="1200" u="sng"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Las Vegas, Nevada is one of the fastest growing metropolitan areas in the United States. Las Vegas grew from a population of 1,375,765 in 2000 to 1,951,269 in 2010, a 41.8% increase, or the third highest in the country for that decade. These images show the rapid growth of the city. The tip of Lake Mead is visible east of the city (the dark area), where Hoover Dam impounds the Colorado River. In each image, bright red indicates actively growing vegetation. This makes golf courses easy to spot, and their development can be tracked along with the residential areas that surround them. The desert landscape gradually becomes covered with streets, highways, and development as time goes on. A plot of very light tan can sometimes be seen right before a new residential area is built. This indicates the land being cleared.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Other natural bright areas appear around the urban development. The bright reflection indicates the presence of salts, minerals, and clays in the sediment. Water once settled in these flat, lower-elevation areas, and these minerals remained. The brown-tan regions surrounding the city are likely steeper slopes where flowing water rinsed out the minerals. Darker tones indicate coarser material, and lighter tones are fine material, such as clays, that have a higher reflectance. </a:t>
            </a:r>
            <a:endParaRPr lang="en-US" dirty="0"/>
          </a:p>
        </p:txBody>
      </p:sp>
      <p:sp>
        <p:nvSpPr>
          <p:cNvPr id="4" name="Slide Number Placeholder 3"/>
          <p:cNvSpPr>
            <a:spLocks noGrp="1"/>
          </p:cNvSpPr>
          <p:nvPr>
            <p:ph type="sldNum" sz="quarter" idx="10"/>
          </p:nvPr>
        </p:nvSpPr>
        <p:spPr/>
        <p:txBody>
          <a:bodyPr/>
          <a:lstStyle/>
          <a:p>
            <a:fld id="{D11813AB-2925-D943-866B-CA3706445922}" type="slidenum">
              <a:rPr lang="en-US" smtClean="0"/>
              <a:t>18</a:t>
            </a:fld>
            <a:endParaRPr lang="en-US"/>
          </a:p>
        </p:txBody>
      </p:sp>
    </p:spTree>
    <p:extLst>
      <p:ext uri="{BB962C8B-B14F-4D97-AF65-F5344CB8AC3E}">
        <p14:creationId xmlns:p14="http://schemas.microsoft.com/office/powerpoint/2010/main" val="31199830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Read more at </a:t>
            </a:r>
            <a:r>
              <a:rPr lang="en-US" dirty="0">
                <a:hlinkClick r:id="rId3"/>
              </a:rPr>
              <a:t>https://earthshots.usgs.gov/earthshots/node/58#tabs-1</a:t>
            </a:r>
            <a:endParaRPr lang="en-US" dirty="0"/>
          </a:p>
          <a:p>
            <a:endParaRPr lang="en-US" baseline="0" dirty="0"/>
          </a:p>
          <a:p>
            <a:r>
              <a:rPr lang="en-US" sz="1200" kern="1200" dirty="0">
                <a:solidFill>
                  <a:schemeClr val="tx1"/>
                </a:solidFill>
                <a:effectLst/>
                <a:latin typeface="+mn-lt"/>
                <a:ea typeface="+mn-ea"/>
                <a:cs typeface="+mn-cs"/>
              </a:rPr>
              <a:t>Isolated in Chile’s northern Atacama Desert, the open-pit </a:t>
            </a:r>
            <a:r>
              <a:rPr lang="en-US" sz="1200" kern="1200" dirty="0" err="1">
                <a:solidFill>
                  <a:schemeClr val="tx1"/>
                </a:solidFill>
                <a:effectLst/>
                <a:latin typeface="+mn-lt"/>
                <a:ea typeface="+mn-ea"/>
                <a:cs typeface="+mn-cs"/>
              </a:rPr>
              <a:t>Escondida</a:t>
            </a:r>
            <a:r>
              <a:rPr lang="en-US" sz="1200" kern="1200" dirty="0">
                <a:solidFill>
                  <a:schemeClr val="tx1"/>
                </a:solidFill>
                <a:effectLst/>
                <a:latin typeface="+mn-lt"/>
                <a:ea typeface="+mn-ea"/>
                <a:cs typeface="+mn-cs"/>
              </a:rPr>
              <a:t> Mine is the world’s largest source of copper.</a:t>
            </a:r>
          </a:p>
          <a:p>
            <a:r>
              <a:rPr lang="en-US" sz="1200" kern="1200" dirty="0">
                <a:solidFill>
                  <a:schemeClr val="tx1"/>
                </a:solidFill>
                <a:effectLst/>
                <a:latin typeface="+mn-lt"/>
                <a:ea typeface="+mn-ea"/>
                <a:cs typeface="+mn-cs"/>
              </a:rPr>
              <a:t> </a:t>
            </a:r>
          </a:p>
          <a:p>
            <a:r>
              <a:rPr lang="en-US" sz="1200" kern="1200" dirty="0" err="1">
                <a:solidFill>
                  <a:schemeClr val="tx1"/>
                </a:solidFill>
                <a:effectLst/>
                <a:latin typeface="+mn-lt"/>
                <a:ea typeface="+mn-ea"/>
                <a:cs typeface="+mn-cs"/>
              </a:rPr>
              <a:t>Escondida</a:t>
            </a:r>
            <a:r>
              <a:rPr lang="en-US" sz="1200" kern="1200" dirty="0">
                <a:solidFill>
                  <a:schemeClr val="tx1"/>
                </a:solidFill>
                <a:effectLst/>
                <a:latin typeface="+mn-lt"/>
                <a:ea typeface="+mn-ea"/>
                <a:cs typeface="+mn-cs"/>
              </a:rPr>
              <a:t> means “hidden” in Spanish, and hidden it was. The copper ore was buried under hundreds of meters of rock. The only way it was found was by drilling along a line of other known copper finds that stretched hundreds of kilometers.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Copper represents a substantial part of Chile’s economy. In 2013, copper mine production was valued at just over $30 billion. Chile is the world’s leading producer of copper, accounting for nearly 32% of world copper production. Production in the </a:t>
            </a:r>
            <a:r>
              <a:rPr lang="en-US" sz="1200" kern="1200" dirty="0" err="1">
                <a:solidFill>
                  <a:schemeClr val="tx1"/>
                </a:solidFill>
                <a:effectLst/>
                <a:latin typeface="+mn-lt"/>
                <a:ea typeface="+mn-ea"/>
                <a:cs typeface="+mn-cs"/>
              </a:rPr>
              <a:t>Escondida</a:t>
            </a:r>
            <a:r>
              <a:rPr lang="en-US" sz="1200" kern="1200" dirty="0">
                <a:solidFill>
                  <a:schemeClr val="tx1"/>
                </a:solidFill>
                <a:effectLst/>
                <a:latin typeface="+mn-lt"/>
                <a:ea typeface="+mn-ea"/>
                <a:cs typeface="+mn-cs"/>
              </a:rPr>
              <a:t> Mine began in 1990. In 2012, </a:t>
            </a:r>
            <a:r>
              <a:rPr lang="en-US" sz="1200" kern="1200" dirty="0" err="1">
                <a:solidFill>
                  <a:schemeClr val="tx1"/>
                </a:solidFill>
                <a:effectLst/>
                <a:latin typeface="+mn-lt"/>
                <a:ea typeface="+mn-ea"/>
                <a:cs typeface="+mn-cs"/>
              </a:rPr>
              <a:t>Escondida</a:t>
            </a:r>
            <a:r>
              <a:rPr lang="en-US" sz="1200" kern="1200" dirty="0">
                <a:solidFill>
                  <a:schemeClr val="tx1"/>
                </a:solidFill>
                <a:effectLst/>
                <a:latin typeface="+mn-lt"/>
                <a:ea typeface="+mn-ea"/>
                <a:cs typeface="+mn-cs"/>
              </a:rPr>
              <a:t> produced just over 1 million tons of copper. Chile has approximately 24% of the world’s known copper reserves. A multi-billion dollar expansion is planned at the </a:t>
            </a:r>
            <a:r>
              <a:rPr lang="en-US" sz="1200" kern="1200" dirty="0" err="1">
                <a:solidFill>
                  <a:schemeClr val="tx1"/>
                </a:solidFill>
                <a:effectLst/>
                <a:latin typeface="+mn-lt"/>
                <a:ea typeface="+mn-ea"/>
                <a:cs typeface="+mn-cs"/>
              </a:rPr>
              <a:t>Escondida</a:t>
            </a:r>
            <a:r>
              <a:rPr lang="en-US" sz="1200" kern="1200" dirty="0">
                <a:solidFill>
                  <a:schemeClr val="tx1"/>
                </a:solidFill>
                <a:effectLst/>
                <a:latin typeface="+mn-lt"/>
                <a:ea typeface="+mn-ea"/>
                <a:cs typeface="+mn-cs"/>
              </a:rPr>
              <a:t> Mine, which will boost production to 1.3 million tons per year and keep it at that level for the rest of the decade.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These images make it easy to see the extent to which the open-pit mining operation is expanding. However, it’s harder to appreciate how deep the pits are. The main pit at </a:t>
            </a:r>
            <a:r>
              <a:rPr lang="en-US" sz="1200" kern="1200" dirty="0" err="1">
                <a:solidFill>
                  <a:schemeClr val="tx1"/>
                </a:solidFill>
                <a:effectLst/>
                <a:latin typeface="+mn-lt"/>
                <a:ea typeface="+mn-ea"/>
                <a:cs typeface="+mn-cs"/>
              </a:rPr>
              <a:t>Escondida</a:t>
            </a:r>
            <a:r>
              <a:rPr lang="en-US" sz="1200" kern="1200" dirty="0">
                <a:solidFill>
                  <a:schemeClr val="tx1"/>
                </a:solidFill>
                <a:effectLst/>
                <a:latin typeface="+mn-lt"/>
                <a:ea typeface="+mn-ea"/>
                <a:cs typeface="+mn-cs"/>
              </a:rPr>
              <a:t> is 645 meters deep. If you could stack two Eiffel Towers inside the pit, the top one would just barely peek over the edge.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 conserve water and minimize environmental impacts, </a:t>
            </a:r>
            <a:r>
              <a:rPr lang="en-US" sz="1200" kern="1200" dirty="0" err="1">
                <a:solidFill>
                  <a:schemeClr val="tx1"/>
                </a:solidFill>
                <a:effectLst/>
                <a:latin typeface="+mn-lt"/>
                <a:ea typeface="+mn-ea"/>
                <a:cs typeface="+mn-cs"/>
              </a:rPr>
              <a:t>Escondida</a:t>
            </a:r>
            <a:r>
              <a:rPr lang="en-US" sz="1200" kern="1200" dirty="0">
                <a:solidFill>
                  <a:schemeClr val="tx1"/>
                </a:solidFill>
                <a:effectLst/>
                <a:latin typeface="+mn-lt"/>
                <a:ea typeface="+mn-ea"/>
                <a:cs typeface="+mn-cs"/>
              </a:rPr>
              <a:t> created a tailings impoundment that has expanded along with its mining operations. The tailings material is left over after the majority of the valuable metals have been removed from the ore. This copper-bearing waste is poured into the impoundment area as a liquid (dark region at the bottom of the 2011, 2013, and 2015 images); it dries to the lighter-toned spoil seen in the images. The spoil is held behind a retaining dam, just more than 1 kilometer long, visible in the 2011, 2013, and 2015 images as a straight line on the northwest corner of the pond.</a:t>
            </a:r>
          </a:p>
        </p:txBody>
      </p:sp>
      <p:sp>
        <p:nvSpPr>
          <p:cNvPr id="4" name="Slide Number Placeholder 3"/>
          <p:cNvSpPr>
            <a:spLocks noGrp="1"/>
          </p:cNvSpPr>
          <p:nvPr>
            <p:ph type="sldNum" sz="quarter" idx="10"/>
          </p:nvPr>
        </p:nvSpPr>
        <p:spPr/>
        <p:txBody>
          <a:bodyPr/>
          <a:lstStyle/>
          <a:p>
            <a:fld id="{D11813AB-2925-D943-866B-CA3706445922}" type="slidenum">
              <a:rPr lang="en-US" smtClean="0"/>
              <a:t>19</a:t>
            </a:fld>
            <a:endParaRPr lang="en-US"/>
          </a:p>
        </p:txBody>
      </p:sp>
    </p:spTree>
    <p:extLst>
      <p:ext uri="{BB962C8B-B14F-4D97-AF65-F5344CB8AC3E}">
        <p14:creationId xmlns:p14="http://schemas.microsoft.com/office/powerpoint/2010/main" val="1672120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1813AB-2925-D943-866B-CA3706445922}" type="slidenum">
              <a:rPr lang="en-US" smtClean="0"/>
              <a:t>2</a:t>
            </a:fld>
            <a:endParaRPr lang="en-US"/>
          </a:p>
        </p:txBody>
      </p:sp>
    </p:spTree>
    <p:extLst>
      <p:ext uri="{BB962C8B-B14F-4D97-AF65-F5344CB8AC3E}">
        <p14:creationId xmlns:p14="http://schemas.microsoft.com/office/powerpoint/2010/main" val="14534756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a:solidFill>
                  <a:schemeClr val="tx1"/>
                </a:solidFill>
                <a:effectLst/>
                <a:latin typeface="+mn-lt"/>
                <a:ea typeface="+mn-ea"/>
                <a:cs typeface="+mn-cs"/>
              </a:rPr>
              <a:t>R</a:t>
            </a:r>
            <a:r>
              <a:rPr lang="en-US" sz="1200" kern="1200" dirty="0">
                <a:solidFill>
                  <a:schemeClr val="tx1"/>
                </a:solidFill>
                <a:effectLst/>
                <a:latin typeface="+mn-lt"/>
                <a:ea typeface="+mn-ea"/>
                <a:cs typeface="+mn-cs"/>
              </a:rPr>
              <a:t>ead more at </a:t>
            </a:r>
            <a:r>
              <a:rPr lang="en-US" sz="1200" u="sng" kern="1200" dirty="0">
                <a:solidFill>
                  <a:schemeClr val="tx1"/>
                </a:solidFill>
                <a:effectLst/>
                <a:latin typeface="+mn-lt"/>
                <a:ea typeface="+mn-ea"/>
                <a:cs typeface="+mn-cs"/>
                <a:hlinkClick r:id="rId3"/>
              </a:rPr>
              <a:t>https://earthshots.usgs.gov/earthshots/node/89#ad-image-0</a:t>
            </a:r>
            <a:endParaRPr lang="en-US" sz="1200" u="sng" kern="1200" dirty="0">
              <a:solidFill>
                <a:schemeClr val="tx1"/>
              </a:solidFill>
              <a:effectLst/>
              <a:latin typeface="+mn-lt"/>
              <a:ea typeface="+mn-ea"/>
              <a:cs typeface="+mn-cs"/>
            </a:endParaRPr>
          </a:p>
          <a:p>
            <a:endParaRPr lang="en-US" sz="1200" u="sng"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Every year, it takes one tree, 16 inches in trunk diameter and 100 feet tall, to meet each American’s need for paper, packaging, and lumber products. If that tree was harvested in Oregon, it was logged using strict environmental protections.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Oregon, the goal is sustainable forestry. The logging industry there works to meet current societal needs for forestry products, while ensuring that future generations will be able to enjoy the same benefits from abundant forest resources that we do today. Much of Oregon has been heavily logged in the past, but in western Oregon, where these Landsat images were taken, nearly 1 million acres of intact, old growth forests remain, and almost all land in Oregon that is logged is reforested.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close-up Landsat images that accompany this section show an obvious checkerboard pattern in the forest. These lands are known as “O&amp;C” lands, which stands for Oregon and California Railroad. Land granted to O&amp;C in 1866 was given in every other square mile, forming the checkerboard pattern seen in the images. This land now belongs to the federal government and is managed by the Bureau of Land Management (BLM).</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these images, the squares that remain dark green are generally land that belongs to the BLM. In some of those squares, there is clearcutting and regrowth taking place in this time frame. Adjacent squares, however, have a more noticeable change in tan or white spots, indicating more frequent </a:t>
            </a:r>
            <a:r>
              <a:rPr lang="en-US" sz="1200" kern="1200" dirty="0" err="1">
                <a:solidFill>
                  <a:schemeClr val="tx1"/>
                </a:solidFill>
                <a:effectLst/>
                <a:latin typeface="+mn-lt"/>
                <a:ea typeface="+mn-ea"/>
                <a:cs typeface="+mn-cs"/>
              </a:rPr>
              <a:t>clearcuts</a:t>
            </a:r>
            <a:r>
              <a:rPr lang="en-US" sz="1200" kern="1200" dirty="0">
                <a:solidFill>
                  <a:schemeClr val="tx1"/>
                </a:solidFill>
                <a:effectLst/>
                <a:latin typeface="+mn-lt"/>
                <a:ea typeface="+mn-ea"/>
                <a:cs typeface="+mn-cs"/>
              </a:rPr>
              <a:t> in the logging/reforestation cycle.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closer look at the Landsat images shows the progression of clearcutting and regrowth. The colors in most of these images are a patchwork of tan, white, and various shades of green. First, notice that the landscape changes a lot during this time. How can you ensure that this series of close-up images is the same exact area? Identify features, such as rivers, that do not change throughout the series.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Next, notice the difference between the shades of light green and dark green. How would these two areas look if you were standing on the ground? Dark green indicates taller trees and an older forest. Light green areas are only beginning to recover from past logging, so the young trees in these areas are not very tall yet.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tan areas are fresh </a:t>
            </a:r>
            <a:r>
              <a:rPr lang="en-US" sz="1200" kern="1200" dirty="0" err="1">
                <a:solidFill>
                  <a:schemeClr val="tx1"/>
                </a:solidFill>
                <a:effectLst/>
                <a:latin typeface="+mn-lt"/>
                <a:ea typeface="+mn-ea"/>
                <a:cs typeface="+mn-cs"/>
              </a:rPr>
              <a:t>clearcuts</a:t>
            </a:r>
            <a:r>
              <a:rPr lang="en-US" sz="1200" kern="1200" dirty="0">
                <a:solidFill>
                  <a:schemeClr val="tx1"/>
                </a:solidFill>
                <a:effectLst/>
                <a:latin typeface="+mn-lt"/>
                <a:ea typeface="+mn-ea"/>
                <a:cs typeface="+mn-cs"/>
              </a:rPr>
              <a:t>. Using the infrared wavelengths of light that Landsat can detect helps show these areas more clearly.</a:t>
            </a:r>
          </a:p>
        </p:txBody>
      </p:sp>
      <p:sp>
        <p:nvSpPr>
          <p:cNvPr id="4" name="Slide Number Placeholder 3"/>
          <p:cNvSpPr>
            <a:spLocks noGrp="1"/>
          </p:cNvSpPr>
          <p:nvPr>
            <p:ph type="sldNum" sz="quarter" idx="10"/>
          </p:nvPr>
        </p:nvSpPr>
        <p:spPr/>
        <p:txBody>
          <a:bodyPr/>
          <a:lstStyle/>
          <a:p>
            <a:fld id="{D11813AB-2925-D943-866B-CA3706445922}" type="slidenum">
              <a:rPr lang="en-US" smtClean="0"/>
              <a:t>20</a:t>
            </a:fld>
            <a:endParaRPr lang="en-US"/>
          </a:p>
        </p:txBody>
      </p:sp>
    </p:spTree>
    <p:extLst>
      <p:ext uri="{BB962C8B-B14F-4D97-AF65-F5344CB8AC3E}">
        <p14:creationId xmlns:p14="http://schemas.microsoft.com/office/powerpoint/2010/main" val="13936583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Recap how Landsat utilizes waves (this will be useful for students when storyboarding their animations in Scratch). The letters demonstrate the order the waves travel in (A=waves from sun to ground, B=some waves being absorbed </a:t>
            </a:r>
            <a:r>
              <a:rPr lang="en-US" altLang="en-US">
                <a:latin typeface="Arial" panose="020B0604020202020204" pitchFamily="34" charset="0"/>
              </a:rPr>
              <a:t>into Earth’s </a:t>
            </a:r>
            <a:r>
              <a:rPr lang="en-US" altLang="en-US" dirty="0">
                <a:latin typeface="Arial" panose="020B0604020202020204" pitchFamily="34" charset="0"/>
              </a:rPr>
              <a:t>surface, C=waves being reflected into atmosphere and collected </a:t>
            </a:r>
            <a:r>
              <a:rPr lang="en-US" altLang="en-US">
                <a:latin typeface="Arial" panose="020B0604020202020204" pitchFamily="34" charset="0"/>
              </a:rPr>
              <a:t>by satellites, </a:t>
            </a:r>
            <a:r>
              <a:rPr lang="en-US" altLang="en-US" dirty="0">
                <a:latin typeface="Arial" panose="020B0604020202020204" pitchFamily="34" charset="0"/>
              </a:rPr>
              <a:t>D=satellites transmit to relay stations on ground and sometimes to other satellites in atmosphere, E=other satellites transmit to ground, F=transmitted to computers</a:t>
            </a:r>
            <a:r>
              <a:rPr lang="en-US" altLang="en-US">
                <a:latin typeface="Arial" panose="020B0604020202020204" pitchFamily="34" charset="0"/>
              </a:rPr>
              <a:t>, G=</a:t>
            </a:r>
            <a:r>
              <a:rPr lang="en-US" altLang="en-US" dirty="0">
                <a:latin typeface="Arial" panose="020B0604020202020204" pitchFamily="34" charset="0"/>
              </a:rPr>
              <a:t>used to construct images </a:t>
            </a:r>
            <a:r>
              <a:rPr lang="en-US" altLang="en-US">
                <a:latin typeface="Arial" panose="020B0604020202020204" pitchFamily="34" charset="0"/>
              </a:rPr>
              <a:t>for practical use)</a:t>
            </a:r>
            <a:endParaRPr lang="en-US" altLang="en-US"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D11813AB-2925-D943-866B-CA3706445922}" type="slidenum">
              <a:rPr lang="en-US" smtClean="0"/>
              <a:t>21</a:t>
            </a:fld>
            <a:endParaRPr lang="en-US"/>
          </a:p>
        </p:txBody>
      </p:sp>
    </p:spTree>
    <p:extLst>
      <p:ext uri="{BB962C8B-B14F-4D97-AF65-F5344CB8AC3E}">
        <p14:creationId xmlns:p14="http://schemas.microsoft.com/office/powerpoint/2010/main" val="25198778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Revisit the phenomenon from lesson 19. Have students think-pair-share again about how satellites help us see the unseen. What other kinds of data</a:t>
            </a:r>
          </a:p>
        </p:txBody>
      </p:sp>
      <p:sp>
        <p:nvSpPr>
          <p:cNvPr id="4" name="Slide Number Placeholder 3"/>
          <p:cNvSpPr>
            <a:spLocks noGrp="1"/>
          </p:cNvSpPr>
          <p:nvPr>
            <p:ph type="sldNum" sz="quarter" idx="10"/>
          </p:nvPr>
        </p:nvSpPr>
        <p:spPr/>
        <p:txBody>
          <a:bodyPr/>
          <a:lstStyle/>
          <a:p>
            <a:fld id="{D11813AB-2925-D943-866B-CA3706445922}" type="slidenum">
              <a:rPr lang="en-US" smtClean="0"/>
              <a:t>22</a:t>
            </a:fld>
            <a:endParaRPr lang="en-US"/>
          </a:p>
        </p:txBody>
      </p:sp>
    </p:spTree>
    <p:extLst>
      <p:ext uri="{BB962C8B-B14F-4D97-AF65-F5344CB8AC3E}">
        <p14:creationId xmlns:p14="http://schemas.microsoft.com/office/powerpoint/2010/main" val="20313158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1813AB-2925-D943-866B-CA3706445922}" type="slidenum">
              <a:rPr lang="en-US" smtClean="0"/>
              <a:t>23</a:t>
            </a:fld>
            <a:endParaRPr lang="en-US"/>
          </a:p>
        </p:txBody>
      </p:sp>
    </p:spTree>
    <p:extLst>
      <p:ext uri="{BB962C8B-B14F-4D97-AF65-F5344CB8AC3E}">
        <p14:creationId xmlns:p14="http://schemas.microsoft.com/office/powerpoint/2010/main" val="1100312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your school and its surroundings</a:t>
            </a:r>
            <a:r>
              <a:rPr lang="en-US" baseline="0" dirty="0"/>
              <a:t> </a:t>
            </a:r>
            <a:r>
              <a:rPr lang="en-US" dirty="0"/>
              <a:t>to walk through the following tips for examining a satellite image: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Look for a scale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Look for patterns, shapes, and textures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Define the colors (including shadows)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Find north</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Consider your prior knowledge (do you recognize any landmarks?)</a:t>
            </a:r>
          </a:p>
        </p:txBody>
      </p:sp>
      <p:sp>
        <p:nvSpPr>
          <p:cNvPr id="4" name="Slide Number Placeholder 3"/>
          <p:cNvSpPr>
            <a:spLocks noGrp="1"/>
          </p:cNvSpPr>
          <p:nvPr>
            <p:ph type="sldNum" sz="quarter" idx="10"/>
          </p:nvPr>
        </p:nvSpPr>
        <p:spPr/>
        <p:txBody>
          <a:bodyPr/>
          <a:lstStyle/>
          <a:p>
            <a:fld id="{D11813AB-2925-D943-866B-CA3706445922}" type="slidenum">
              <a:rPr lang="en-US" smtClean="0"/>
              <a:t>3</a:t>
            </a:fld>
            <a:endParaRPr lang="en-US"/>
          </a:p>
        </p:txBody>
      </p:sp>
    </p:spTree>
    <p:extLst>
      <p:ext uri="{BB962C8B-B14F-4D97-AF65-F5344CB8AC3E}">
        <p14:creationId xmlns:p14="http://schemas.microsoft.com/office/powerpoint/2010/main" val="298635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Tell students that they examined images created by the Landsat satellite and that now they</a:t>
            </a:r>
            <a:r>
              <a:rPr lang="en-US" altLang="en-US" baseline="0" dirty="0">
                <a:latin typeface="Arial" panose="020B0604020202020204" pitchFamily="34" charset="0"/>
              </a:rPr>
              <a:t> will learn more about both the satellite and the images. They will use the knowledge gained from this lesson and the previous lesson to construct animations of how satellites use waves in Scratch, a cloud-based computer program.</a:t>
            </a:r>
            <a:endParaRPr lang="en-US" altLang="en-US" dirty="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D11813AB-2925-D943-866B-CA3706445922}" type="slidenum">
              <a:rPr lang="en-US" smtClean="0"/>
              <a:t>4</a:t>
            </a:fld>
            <a:endParaRPr lang="en-US"/>
          </a:p>
        </p:txBody>
      </p:sp>
    </p:spTree>
    <p:extLst>
      <p:ext uri="{BB962C8B-B14F-4D97-AF65-F5344CB8AC3E}">
        <p14:creationId xmlns:p14="http://schemas.microsoft.com/office/powerpoint/2010/main" val="712475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11813AB-2925-D943-866B-CA3706445922}" type="slidenum">
              <a:rPr lang="en-US" smtClean="0"/>
              <a:t>5</a:t>
            </a:fld>
            <a:endParaRPr lang="en-US"/>
          </a:p>
        </p:txBody>
      </p:sp>
    </p:spTree>
    <p:extLst>
      <p:ext uri="{BB962C8B-B14F-4D97-AF65-F5344CB8AC3E}">
        <p14:creationId xmlns:p14="http://schemas.microsoft.com/office/powerpoint/2010/main" val="3939786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11813AB-2925-D943-866B-CA3706445922}" type="slidenum">
              <a:rPr lang="en-US" smtClean="0"/>
              <a:t>6</a:t>
            </a:fld>
            <a:endParaRPr lang="en-US"/>
          </a:p>
        </p:txBody>
      </p:sp>
    </p:spTree>
    <p:extLst>
      <p:ext uri="{BB962C8B-B14F-4D97-AF65-F5344CB8AC3E}">
        <p14:creationId xmlns:p14="http://schemas.microsoft.com/office/powerpoint/2010/main" val="828045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11813AB-2925-D943-866B-CA3706445922}" type="slidenum">
              <a:rPr lang="en-US" smtClean="0"/>
              <a:t>7</a:t>
            </a:fld>
            <a:endParaRPr lang="en-US"/>
          </a:p>
        </p:txBody>
      </p:sp>
    </p:spTree>
    <p:extLst>
      <p:ext uri="{BB962C8B-B14F-4D97-AF65-F5344CB8AC3E}">
        <p14:creationId xmlns:p14="http://schemas.microsoft.com/office/powerpoint/2010/main" val="2441609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These are the wavelengths that can pass through or be transmitted to the Earth’s surface without being absorbed by gases in the atmosphere (examples include infrared and visible light, as well as radio waves and microwaves).</a:t>
            </a:r>
          </a:p>
        </p:txBody>
      </p:sp>
      <p:sp>
        <p:nvSpPr>
          <p:cNvPr id="4" name="Slide Number Placeholder 3"/>
          <p:cNvSpPr>
            <a:spLocks noGrp="1"/>
          </p:cNvSpPr>
          <p:nvPr>
            <p:ph type="sldNum" sz="quarter" idx="10"/>
          </p:nvPr>
        </p:nvSpPr>
        <p:spPr/>
        <p:txBody>
          <a:bodyPr/>
          <a:lstStyle/>
          <a:p>
            <a:fld id="{D11813AB-2925-D943-866B-CA3706445922}" type="slidenum">
              <a:rPr lang="en-US" smtClean="0"/>
              <a:t>8</a:t>
            </a:fld>
            <a:endParaRPr lang="en-US"/>
          </a:p>
        </p:txBody>
      </p:sp>
    </p:spTree>
    <p:extLst>
      <p:ext uri="{BB962C8B-B14F-4D97-AF65-F5344CB8AC3E}">
        <p14:creationId xmlns:p14="http://schemas.microsoft.com/office/powerpoint/2010/main" val="16609715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11813AB-2925-D943-866B-CA3706445922}" type="slidenum">
              <a:rPr lang="en-US" smtClean="0"/>
              <a:t>9</a:t>
            </a:fld>
            <a:endParaRPr lang="en-US"/>
          </a:p>
        </p:txBody>
      </p:sp>
    </p:spTree>
    <p:extLst>
      <p:ext uri="{BB962C8B-B14F-4D97-AF65-F5344CB8AC3E}">
        <p14:creationId xmlns:p14="http://schemas.microsoft.com/office/powerpoint/2010/main" val="778092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esson title ">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8" name="Title 1"/>
          <p:cNvSpPr>
            <a:spLocks noGrp="1"/>
          </p:cNvSpPr>
          <p:nvPr>
            <p:ph type="title" hasCustomPrompt="1"/>
          </p:nvPr>
        </p:nvSpPr>
        <p:spPr>
          <a:xfrm>
            <a:off x="727552" y="3280990"/>
            <a:ext cx="8416448" cy="2028127"/>
          </a:xfrm>
          <a:solidFill>
            <a:schemeClr val="bg1">
              <a:alpha val="70000"/>
            </a:schemeClr>
          </a:solidFill>
        </p:spPr>
        <p:txBody>
          <a:bodyPr>
            <a:normAutofit/>
          </a:bodyPr>
          <a:lstStyle>
            <a:lvl1pPr>
              <a:defRPr sz="4000" baseline="0"/>
            </a:lvl1pPr>
          </a:lstStyle>
          <a:p>
            <a:pPr algn="l"/>
            <a:r>
              <a:rPr lang="en-US" sz="4000" b="1" dirty="0">
                <a:latin typeface="Arial"/>
                <a:cs typeface="Arial"/>
              </a:rPr>
              <a:t> </a:t>
            </a:r>
          </a:p>
        </p:txBody>
      </p:sp>
      <p:sp>
        <p:nvSpPr>
          <p:cNvPr id="10" name="Text Placeholder 6"/>
          <p:cNvSpPr>
            <a:spLocks noGrp="1"/>
          </p:cNvSpPr>
          <p:nvPr>
            <p:ph type="body" sz="quarter" idx="13"/>
          </p:nvPr>
        </p:nvSpPr>
        <p:spPr>
          <a:xfrm>
            <a:off x="727549" y="4573694"/>
            <a:ext cx="4363562" cy="929752"/>
          </a:xfrm>
        </p:spPr>
        <p:txBody>
          <a:bodyPr/>
          <a:lstStyle>
            <a:lvl1pPr marL="0" indent="0">
              <a:buNone/>
              <a:defRPr sz="2400">
                <a:solidFill>
                  <a:schemeClr val="bg1">
                    <a:lumMod val="50000"/>
                  </a:schemeClr>
                </a:solidFill>
              </a:defRPr>
            </a:lvl1pPr>
          </a:lstStyle>
          <a:p>
            <a:pPr lvl="0"/>
            <a:r>
              <a:rPr lang="en-US" dirty="0"/>
              <a:t>Click to edit Master text styles</a:t>
            </a:r>
          </a:p>
        </p:txBody>
      </p:sp>
    </p:spTree>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1" y="304800"/>
            <a:ext cx="8229599" cy="1143000"/>
          </a:xfrm>
        </p:spPr>
        <p:txBody>
          <a:bodyPr>
            <a:normAutofit/>
          </a:bodyPr>
          <a:lstStyle>
            <a:lvl1pPr>
              <a:defRPr sz="3600" b="1">
                <a:solidFill>
                  <a:srgbClr val="0E7001"/>
                </a:solidFill>
                <a:latin typeface="Arial"/>
                <a:cs typeface="Arial"/>
              </a:defRPr>
            </a:lvl1pPr>
          </a:lstStyle>
          <a:p>
            <a:r>
              <a:rPr lang="en-US"/>
              <a:t>Click to edit Master title style</a:t>
            </a:r>
            <a:endParaRPr lang="en-US" dirty="0"/>
          </a:p>
        </p:txBody>
      </p:sp>
      <p:sp>
        <p:nvSpPr>
          <p:cNvPr id="3" name="Content Placeholder 2"/>
          <p:cNvSpPr>
            <a:spLocks noGrp="1"/>
          </p:cNvSpPr>
          <p:nvPr>
            <p:ph sz="half" idx="1"/>
          </p:nvPr>
        </p:nvSpPr>
        <p:spPr>
          <a:xfrm>
            <a:off x="812800" y="1447800"/>
            <a:ext cx="7518399" cy="4908549"/>
          </a:xfrm>
        </p:spPr>
        <p:txBody>
          <a:bodyPr>
            <a:normAutofit/>
          </a:bodyPr>
          <a:lstStyle>
            <a:lvl1pPr marL="0" indent="0">
              <a:buFont typeface="Arial"/>
              <a:buNone/>
              <a:defRPr sz="2800" b="0">
                <a:solidFill>
                  <a:srgbClr val="000000"/>
                </a:solidFill>
              </a:defRPr>
            </a:lvl1pPr>
            <a:lvl2pPr marL="457200" indent="0">
              <a:buNone/>
              <a:defRPr sz="2000" b="0">
                <a:solidFill>
                  <a:srgbClr val="000000"/>
                </a:solidFill>
              </a:defRPr>
            </a:lvl2pPr>
            <a:lvl3pPr marL="914400" indent="0">
              <a:buNone/>
              <a:defRPr sz="2000" b="0">
                <a:solidFill>
                  <a:srgbClr val="000000"/>
                </a:solidFill>
              </a:defRPr>
            </a:lvl3pPr>
            <a:lvl4pPr marL="1371600" indent="0">
              <a:buNone/>
              <a:defRPr sz="2000" b="0">
                <a:solidFill>
                  <a:srgbClr val="000000"/>
                </a:solidFill>
              </a:defRPr>
            </a:lvl4pPr>
            <a:lvl5pPr marL="1828800" indent="0">
              <a:buNone/>
              <a:defRPr sz="2000" b="0">
                <a:solidFill>
                  <a:srgbClr val="000000"/>
                </a:solidFill>
              </a:defRPr>
            </a:lvl5pPr>
            <a:lvl6pPr>
              <a:defRPr sz="1800"/>
            </a:lvl6pPr>
            <a:lvl7pPr>
              <a:defRPr sz="1800"/>
            </a:lvl7pPr>
            <a:lvl8pPr>
              <a:defRPr sz="1800"/>
            </a:lvl8pPr>
            <a:lvl9pPr>
              <a:defRPr sz="1800"/>
            </a:lvl9pPr>
          </a:lstStyle>
          <a:p>
            <a:pPr lvl="0"/>
            <a:r>
              <a:rPr lang="en-US"/>
              <a:t>Click to edit Master text styles</a:t>
            </a:r>
          </a:p>
        </p:txBody>
      </p:sp>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7629"/>
            <a:ext cx="8229600" cy="1143000"/>
          </a:xfrm>
        </p:spPr>
        <p:txBody>
          <a:bodyPr>
            <a:normAutofit/>
          </a:bodyPr>
          <a:lstStyle>
            <a:lvl1pPr>
              <a:defRPr sz="3600" b="1">
                <a:solidFill>
                  <a:srgbClr val="0E7001"/>
                </a:solidFill>
                <a:latin typeface="Arial"/>
                <a:cs typeface="Arial"/>
              </a:defRPr>
            </a:lvl1pPr>
          </a:lstStyle>
          <a:p>
            <a:r>
              <a:rPr lang="en-US"/>
              <a:t>Click to edit Master title style</a:t>
            </a:r>
            <a:endParaRPr lang="en-US" dirty="0"/>
          </a:p>
        </p:txBody>
      </p:sp>
      <p:sp>
        <p:nvSpPr>
          <p:cNvPr id="3" name="Content Placeholder 2"/>
          <p:cNvSpPr>
            <a:spLocks noGrp="1"/>
          </p:cNvSpPr>
          <p:nvPr>
            <p:ph sz="half" idx="1"/>
          </p:nvPr>
        </p:nvSpPr>
        <p:spPr>
          <a:xfrm>
            <a:off x="1422401" y="1595718"/>
            <a:ext cx="6925732" cy="4615543"/>
          </a:xfrm>
        </p:spPr>
        <p:txBody>
          <a:bodyPr>
            <a:normAutofit/>
          </a:bodyPr>
          <a:lstStyle>
            <a:lvl1pPr marL="0" indent="0">
              <a:buFont typeface="Arial"/>
              <a:buNone/>
              <a:defRPr sz="2800" b="0">
                <a:solidFill>
                  <a:srgbClr val="000000"/>
                </a:solidFill>
              </a:defRPr>
            </a:lvl1pPr>
            <a:lvl2pPr marL="457200" indent="0">
              <a:buNone/>
              <a:defRPr sz="2000" b="0">
                <a:solidFill>
                  <a:srgbClr val="000000"/>
                </a:solidFill>
              </a:defRPr>
            </a:lvl2pPr>
            <a:lvl3pPr marL="914400" indent="0">
              <a:buNone/>
              <a:defRPr sz="2000" b="0">
                <a:solidFill>
                  <a:srgbClr val="000000"/>
                </a:solidFill>
              </a:defRPr>
            </a:lvl3pPr>
            <a:lvl4pPr marL="1371600" indent="0">
              <a:buNone/>
              <a:defRPr sz="2000" b="0">
                <a:solidFill>
                  <a:srgbClr val="000000"/>
                </a:solidFill>
              </a:defRPr>
            </a:lvl4pPr>
            <a:lvl5pPr marL="1828800" indent="0">
              <a:buNone/>
              <a:defRPr sz="2000" b="0">
                <a:solidFill>
                  <a:srgbClr val="000000"/>
                </a:solidFill>
              </a:defRPr>
            </a:lvl5pPr>
            <a:lvl6pPr>
              <a:defRPr sz="1800"/>
            </a:lvl6pPr>
            <a:lvl7pPr>
              <a:defRPr sz="1800"/>
            </a:lvl7pPr>
            <a:lvl8pPr>
              <a:defRPr sz="1800"/>
            </a:lvl8pPr>
            <a:lvl9pPr>
              <a:defRPr sz="1800"/>
            </a:lvl9pPr>
          </a:lstStyle>
          <a:p>
            <a:pPr lvl="0"/>
            <a:r>
              <a:rPr lang="en-US"/>
              <a:t>Click to edit Master text styles</a:t>
            </a:r>
          </a:p>
        </p:txBody>
      </p:sp>
      <p:sp>
        <p:nvSpPr>
          <p:cNvPr id="5" name="Picture Placeholder 4"/>
          <p:cNvSpPr>
            <a:spLocks noGrp="1"/>
          </p:cNvSpPr>
          <p:nvPr>
            <p:ph type="pic" sz="quarter" idx="10"/>
          </p:nvPr>
        </p:nvSpPr>
        <p:spPr>
          <a:xfrm>
            <a:off x="1422401" y="1922009"/>
            <a:ext cx="6926263" cy="4616450"/>
          </a:xfrm>
        </p:spPr>
        <p:txBody>
          <a:bodyPr/>
          <a:lstStyle/>
          <a:p>
            <a:endParaRPr lang="en-US"/>
          </a:p>
        </p:txBody>
      </p:sp>
    </p:spTree>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3"/>
          </p:nvPr>
        </p:nvSpPr>
        <p:spPr>
          <a:xfrm>
            <a:off x="457200" y="1447800"/>
            <a:ext cx="4070350" cy="4908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6"/>
          <p:cNvSpPr>
            <a:spLocks noGrp="1"/>
          </p:cNvSpPr>
          <p:nvPr>
            <p:ph sz="quarter" idx="14"/>
          </p:nvPr>
        </p:nvSpPr>
        <p:spPr>
          <a:xfrm>
            <a:off x="4616450" y="1447800"/>
            <a:ext cx="4070350" cy="4908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74160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6"/>
          <p:cNvSpPr>
            <a:spLocks noGrp="1"/>
          </p:cNvSpPr>
          <p:nvPr>
            <p:ph sz="quarter" idx="13"/>
          </p:nvPr>
        </p:nvSpPr>
        <p:spPr>
          <a:xfrm>
            <a:off x="457200" y="3025422"/>
            <a:ext cx="4070350" cy="33309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6"/>
          <p:cNvSpPr>
            <a:spLocks noGrp="1"/>
          </p:cNvSpPr>
          <p:nvPr>
            <p:ph sz="quarter" idx="14"/>
          </p:nvPr>
        </p:nvSpPr>
        <p:spPr>
          <a:xfrm>
            <a:off x="4616450" y="3025422"/>
            <a:ext cx="4070350" cy="33309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7"/>
          <p:cNvSpPr>
            <a:spLocks noGrp="1"/>
          </p:cNvSpPr>
          <p:nvPr>
            <p:ph sz="quarter" idx="15"/>
          </p:nvPr>
        </p:nvSpPr>
        <p:spPr>
          <a:xfrm>
            <a:off x="457200" y="1447801"/>
            <a:ext cx="8229600" cy="15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Multiple Pictures">
    <p:spTree>
      <p:nvGrpSpPr>
        <p:cNvPr id="1" name=""/>
        <p:cNvGrpSpPr/>
        <p:nvPr/>
      </p:nvGrpSpPr>
      <p:grpSpPr>
        <a:xfrm>
          <a:off x="0" y="0"/>
          <a:ext cx="0" cy="0"/>
          <a:chOff x="0" y="0"/>
          <a:chExt cx="0" cy="0"/>
        </a:xfrm>
      </p:grpSpPr>
      <p:sp>
        <p:nvSpPr>
          <p:cNvPr id="2" name="Title 1"/>
          <p:cNvSpPr>
            <a:spLocks noGrp="1"/>
          </p:cNvSpPr>
          <p:nvPr>
            <p:ph type="title"/>
          </p:nvPr>
        </p:nvSpPr>
        <p:spPr>
          <a:xfrm>
            <a:off x="457200" y="316630"/>
            <a:ext cx="8229599" cy="1143000"/>
          </a:xfrm>
        </p:spPr>
        <p:txBody>
          <a:bodyPr>
            <a:normAutofit/>
          </a:bodyPr>
          <a:lstStyle>
            <a:lvl1pPr>
              <a:defRPr sz="3600" b="1">
                <a:solidFill>
                  <a:srgbClr val="0E7001"/>
                </a:solidFill>
                <a:latin typeface="Arial"/>
                <a:cs typeface="Arial"/>
              </a:defRPr>
            </a:lvl1pPr>
          </a:lstStyle>
          <a:p>
            <a:r>
              <a:rPr lang="en-US"/>
              <a:t>Click to edit Master title style</a:t>
            </a:r>
            <a:endParaRPr lang="en-US" dirty="0"/>
          </a:p>
        </p:txBody>
      </p:sp>
      <p:sp>
        <p:nvSpPr>
          <p:cNvPr id="3" name="Content Placeholder 2"/>
          <p:cNvSpPr>
            <a:spLocks noGrp="1"/>
          </p:cNvSpPr>
          <p:nvPr>
            <p:ph sz="half" idx="1"/>
          </p:nvPr>
        </p:nvSpPr>
        <p:spPr>
          <a:xfrm>
            <a:off x="457200" y="1557867"/>
            <a:ext cx="8229599" cy="1343377"/>
          </a:xfrm>
        </p:spPr>
        <p:txBody>
          <a:bodyPr>
            <a:normAutofit/>
          </a:bodyPr>
          <a:lstStyle>
            <a:lvl1pPr marL="0" indent="0">
              <a:buFont typeface="Arial"/>
              <a:buNone/>
              <a:defRPr sz="2800" b="0">
                <a:solidFill>
                  <a:srgbClr val="000000"/>
                </a:solidFill>
              </a:defRPr>
            </a:lvl1pPr>
            <a:lvl2pPr marL="457200" indent="0">
              <a:buNone/>
              <a:defRPr sz="2000" b="0">
                <a:solidFill>
                  <a:srgbClr val="000000"/>
                </a:solidFill>
              </a:defRPr>
            </a:lvl2pPr>
            <a:lvl3pPr marL="914400" indent="0">
              <a:buNone/>
              <a:defRPr sz="2000" b="0">
                <a:solidFill>
                  <a:srgbClr val="000000"/>
                </a:solidFill>
              </a:defRPr>
            </a:lvl3pPr>
            <a:lvl4pPr marL="1371600" indent="0">
              <a:buNone/>
              <a:defRPr sz="2000" b="0">
                <a:solidFill>
                  <a:srgbClr val="000000"/>
                </a:solidFill>
              </a:defRPr>
            </a:lvl4pPr>
            <a:lvl5pPr marL="1828800" indent="0">
              <a:buNone/>
              <a:defRPr sz="2000" b="0">
                <a:solidFill>
                  <a:srgbClr val="000000"/>
                </a:solidFill>
              </a:defRPr>
            </a:lvl5pPr>
            <a:lvl6pPr>
              <a:defRPr sz="1800"/>
            </a:lvl6pPr>
            <a:lvl7pPr>
              <a:defRPr sz="1800"/>
            </a:lvl7pPr>
            <a:lvl8pPr>
              <a:defRPr sz="1800"/>
            </a:lvl8pPr>
            <a:lvl9pPr>
              <a:defRPr sz="1800"/>
            </a:lvl9pPr>
          </a:lstStyle>
          <a:p>
            <a:pPr lvl="0"/>
            <a:r>
              <a:rPr lang="en-US"/>
              <a:t>Click to edit Master text styles</a:t>
            </a:r>
          </a:p>
        </p:txBody>
      </p:sp>
      <p:sp>
        <p:nvSpPr>
          <p:cNvPr id="8" name="Picture Placeholder 7"/>
          <p:cNvSpPr>
            <a:spLocks noGrp="1"/>
          </p:cNvSpPr>
          <p:nvPr>
            <p:ph type="pic" sz="quarter" idx="13"/>
          </p:nvPr>
        </p:nvSpPr>
        <p:spPr>
          <a:xfrm>
            <a:off x="457202" y="3081720"/>
            <a:ext cx="2667000" cy="2766236"/>
          </a:xfrm>
        </p:spPr>
        <p:txBody>
          <a:bodyPr/>
          <a:lstStyle>
            <a:lvl1pPr marL="0" indent="0">
              <a:buNone/>
              <a:defRPr/>
            </a:lvl1pPr>
          </a:lstStyle>
          <a:p>
            <a:r>
              <a:rPr lang="en-US"/>
              <a:t>Drag picture to placeholder or click icon to add</a:t>
            </a:r>
            <a:endParaRPr lang="en-US" dirty="0"/>
          </a:p>
        </p:txBody>
      </p:sp>
      <p:sp>
        <p:nvSpPr>
          <p:cNvPr id="16" name="Picture Placeholder 7"/>
          <p:cNvSpPr>
            <a:spLocks noGrp="1"/>
          </p:cNvSpPr>
          <p:nvPr>
            <p:ph type="pic" sz="quarter" idx="14"/>
          </p:nvPr>
        </p:nvSpPr>
        <p:spPr>
          <a:xfrm>
            <a:off x="3238501" y="3081720"/>
            <a:ext cx="2667000" cy="2766236"/>
          </a:xfrm>
        </p:spPr>
        <p:txBody>
          <a:bodyPr/>
          <a:lstStyle>
            <a:lvl1pPr marL="0" indent="0">
              <a:buNone/>
              <a:defRPr/>
            </a:lvl1pPr>
          </a:lstStyle>
          <a:p>
            <a:r>
              <a:rPr lang="en-US"/>
              <a:t>Drag picture to placeholder or click icon to add</a:t>
            </a:r>
            <a:endParaRPr lang="en-US" dirty="0"/>
          </a:p>
        </p:txBody>
      </p:sp>
      <p:sp>
        <p:nvSpPr>
          <p:cNvPr id="17" name="Picture Placeholder 7"/>
          <p:cNvSpPr>
            <a:spLocks noGrp="1"/>
          </p:cNvSpPr>
          <p:nvPr>
            <p:ph type="pic" sz="quarter" idx="15"/>
          </p:nvPr>
        </p:nvSpPr>
        <p:spPr>
          <a:xfrm>
            <a:off x="6019800" y="3081720"/>
            <a:ext cx="2667000" cy="2766236"/>
          </a:xfrm>
        </p:spPr>
        <p:txBody>
          <a:bodyPr/>
          <a:lstStyle>
            <a:lvl1pPr marL="0" indent="0">
              <a:buNone/>
              <a:defRPr/>
            </a:lvl1pPr>
          </a:lstStyle>
          <a:p>
            <a:r>
              <a:rPr lang="en-US"/>
              <a:t>Drag picture to placeholder or click icon to add</a:t>
            </a:r>
            <a:endParaRPr lang="en-US" dirty="0"/>
          </a:p>
        </p:txBody>
      </p:sp>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Content w/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313299"/>
            <a:ext cx="4648889" cy="1425523"/>
          </a:xfrm>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457199" y="1738822"/>
            <a:ext cx="4648889" cy="4334600"/>
          </a:xfrm>
        </p:spPr>
        <p:txBody>
          <a:bodyPr>
            <a:normAutofit/>
          </a:bodyPr>
          <a:lstStyle>
            <a:lvl1pPr marL="0" indent="0">
              <a:buNone/>
              <a:defRPr sz="2000" b="0">
                <a:solidFill>
                  <a:srgbClr val="000000"/>
                </a:solidFill>
              </a:defRPr>
            </a:lvl1pPr>
            <a:lvl2pPr marL="457200" indent="0">
              <a:buNone/>
              <a:defRPr/>
            </a:lvl2pPr>
          </a:lstStyle>
          <a:p>
            <a:pPr lvl="0"/>
            <a:r>
              <a:rPr lang="en-US" dirty="0"/>
              <a:t>Second level</a:t>
            </a:r>
          </a:p>
        </p:txBody>
      </p:sp>
      <p:sp>
        <p:nvSpPr>
          <p:cNvPr id="7" name="Content Placeholder 2"/>
          <p:cNvSpPr>
            <a:spLocks noGrp="1"/>
          </p:cNvSpPr>
          <p:nvPr>
            <p:ph idx="13" hasCustomPrompt="1"/>
          </p:nvPr>
        </p:nvSpPr>
        <p:spPr>
          <a:xfrm>
            <a:off x="5147058" y="1738822"/>
            <a:ext cx="3539741" cy="4334600"/>
          </a:xfrm>
        </p:spPr>
        <p:txBody>
          <a:bodyPr>
            <a:normAutofit/>
          </a:bodyPr>
          <a:lstStyle>
            <a:lvl1pPr marL="0" indent="0">
              <a:buNone/>
              <a:defRPr sz="2000" b="0">
                <a:solidFill>
                  <a:srgbClr val="000000"/>
                </a:solidFill>
              </a:defRPr>
            </a:lvl1pPr>
            <a:lvl2pPr marL="457200" indent="0">
              <a:buNone/>
              <a:defRPr/>
            </a:lvl2pPr>
          </a:lstStyle>
          <a:p>
            <a:pPr lvl="0"/>
            <a:r>
              <a:rPr lang="en-US" dirty="0"/>
              <a:t>Second level</a:t>
            </a:r>
          </a:p>
        </p:txBody>
      </p:sp>
    </p:spTree>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ntent with Multiple Pictures">
    <p:spTree>
      <p:nvGrpSpPr>
        <p:cNvPr id="1" name=""/>
        <p:cNvGrpSpPr/>
        <p:nvPr/>
      </p:nvGrpSpPr>
      <p:grpSpPr>
        <a:xfrm>
          <a:off x="0" y="0"/>
          <a:ext cx="0" cy="0"/>
          <a:chOff x="0" y="0"/>
          <a:chExt cx="0" cy="0"/>
        </a:xfrm>
      </p:grpSpPr>
      <p:sp>
        <p:nvSpPr>
          <p:cNvPr id="2" name="Title 1"/>
          <p:cNvSpPr>
            <a:spLocks noGrp="1"/>
          </p:cNvSpPr>
          <p:nvPr>
            <p:ph type="title"/>
          </p:nvPr>
        </p:nvSpPr>
        <p:spPr>
          <a:xfrm>
            <a:off x="457200" y="302380"/>
            <a:ext cx="8229599" cy="1143000"/>
          </a:xfrm>
        </p:spPr>
        <p:txBody>
          <a:bodyPr>
            <a:normAutofit/>
          </a:bodyPr>
          <a:lstStyle>
            <a:lvl1pPr>
              <a:defRPr sz="3600" b="1">
                <a:solidFill>
                  <a:srgbClr val="0E7001"/>
                </a:solidFill>
                <a:latin typeface="Arial"/>
                <a:cs typeface="Arial"/>
              </a:defRPr>
            </a:lvl1pPr>
          </a:lstStyle>
          <a:p>
            <a:r>
              <a:rPr lang="en-US"/>
              <a:t>Click to edit Master title style</a:t>
            </a:r>
            <a:endParaRPr lang="en-US" dirty="0"/>
          </a:p>
        </p:txBody>
      </p:sp>
      <p:sp>
        <p:nvSpPr>
          <p:cNvPr id="3" name="Content Placeholder 2"/>
          <p:cNvSpPr>
            <a:spLocks noGrp="1"/>
          </p:cNvSpPr>
          <p:nvPr>
            <p:ph sz="half" idx="1"/>
          </p:nvPr>
        </p:nvSpPr>
        <p:spPr>
          <a:xfrm>
            <a:off x="457200" y="1629645"/>
            <a:ext cx="8229599" cy="795720"/>
          </a:xfrm>
        </p:spPr>
        <p:txBody>
          <a:bodyPr>
            <a:normAutofit/>
          </a:bodyPr>
          <a:lstStyle>
            <a:lvl1pPr marL="342900" indent="-342900">
              <a:buFont typeface="Arial"/>
              <a:buChar char="•"/>
              <a:defRPr sz="2800" b="0">
                <a:solidFill>
                  <a:srgbClr val="000000"/>
                </a:solidFill>
              </a:defRPr>
            </a:lvl1pPr>
            <a:lvl2pPr marL="457200" indent="0">
              <a:buNone/>
              <a:defRPr sz="2000" b="0">
                <a:solidFill>
                  <a:srgbClr val="000000"/>
                </a:solidFill>
              </a:defRPr>
            </a:lvl2pPr>
            <a:lvl3pPr marL="914400" indent="0">
              <a:buNone/>
              <a:defRPr sz="2000" b="0">
                <a:solidFill>
                  <a:srgbClr val="000000"/>
                </a:solidFill>
              </a:defRPr>
            </a:lvl3pPr>
            <a:lvl4pPr marL="1371600" indent="0">
              <a:buNone/>
              <a:defRPr sz="2000" b="0">
                <a:solidFill>
                  <a:srgbClr val="000000"/>
                </a:solidFill>
              </a:defRPr>
            </a:lvl4pPr>
            <a:lvl5pPr marL="1828800" indent="0">
              <a:buNone/>
              <a:defRPr sz="2000" b="0">
                <a:solidFill>
                  <a:srgbClr val="000000"/>
                </a:solidFill>
              </a:defRPr>
            </a:lvl5pPr>
            <a:lvl6pPr>
              <a:defRPr sz="1800"/>
            </a:lvl6pPr>
            <a:lvl7pPr>
              <a:defRPr sz="1800"/>
            </a:lvl7pPr>
            <a:lvl8pPr>
              <a:defRPr sz="1800"/>
            </a:lvl8pPr>
            <a:lvl9pPr>
              <a:defRPr sz="1800"/>
            </a:lvl9pPr>
          </a:lstStyle>
          <a:p>
            <a:pPr lvl="0"/>
            <a:r>
              <a:rPr lang="en-US"/>
              <a:t>Click to edit Master text styles</a:t>
            </a:r>
          </a:p>
        </p:txBody>
      </p:sp>
      <p:sp>
        <p:nvSpPr>
          <p:cNvPr id="8" name="Picture Placeholder 7"/>
          <p:cNvSpPr>
            <a:spLocks noGrp="1"/>
          </p:cNvSpPr>
          <p:nvPr>
            <p:ph type="pic" sz="quarter" idx="13"/>
          </p:nvPr>
        </p:nvSpPr>
        <p:spPr>
          <a:xfrm>
            <a:off x="553962" y="2930164"/>
            <a:ext cx="1841612" cy="2310734"/>
          </a:xfrm>
        </p:spPr>
        <p:txBody>
          <a:bodyPr/>
          <a:lstStyle>
            <a:lvl1pPr marL="0" indent="0">
              <a:buNone/>
              <a:defRPr/>
            </a:lvl1pPr>
          </a:lstStyle>
          <a:p>
            <a:r>
              <a:rPr lang="en-US" dirty="0"/>
              <a:t>Drag picture to placeholder or click icon to add</a:t>
            </a:r>
          </a:p>
        </p:txBody>
      </p:sp>
      <p:sp>
        <p:nvSpPr>
          <p:cNvPr id="12" name="Picture Placeholder 7"/>
          <p:cNvSpPr>
            <a:spLocks noGrp="1"/>
          </p:cNvSpPr>
          <p:nvPr>
            <p:ph type="pic" sz="quarter" idx="14"/>
          </p:nvPr>
        </p:nvSpPr>
        <p:spPr>
          <a:xfrm>
            <a:off x="2590800" y="2930164"/>
            <a:ext cx="1841612" cy="2310734"/>
          </a:xfrm>
        </p:spPr>
        <p:txBody>
          <a:bodyPr/>
          <a:lstStyle>
            <a:lvl1pPr marL="0" indent="0">
              <a:buNone/>
              <a:defRPr/>
            </a:lvl1pPr>
          </a:lstStyle>
          <a:p>
            <a:r>
              <a:rPr lang="en-US"/>
              <a:t>Drag picture to placeholder or click icon to add</a:t>
            </a:r>
            <a:endParaRPr lang="en-US" dirty="0"/>
          </a:p>
        </p:txBody>
      </p:sp>
      <p:sp>
        <p:nvSpPr>
          <p:cNvPr id="13" name="Picture Placeholder 7"/>
          <p:cNvSpPr>
            <a:spLocks noGrp="1"/>
          </p:cNvSpPr>
          <p:nvPr>
            <p:ph type="pic" sz="quarter" idx="15"/>
          </p:nvPr>
        </p:nvSpPr>
        <p:spPr>
          <a:xfrm>
            <a:off x="4627638" y="2930164"/>
            <a:ext cx="1841612" cy="2310734"/>
          </a:xfrm>
        </p:spPr>
        <p:txBody>
          <a:bodyPr/>
          <a:lstStyle>
            <a:lvl1pPr marL="0" indent="0">
              <a:buNone/>
              <a:defRPr/>
            </a:lvl1pPr>
          </a:lstStyle>
          <a:p>
            <a:r>
              <a:rPr lang="en-US"/>
              <a:t>Drag picture to placeholder or click icon to add</a:t>
            </a:r>
            <a:endParaRPr lang="en-US" dirty="0"/>
          </a:p>
        </p:txBody>
      </p:sp>
      <p:sp>
        <p:nvSpPr>
          <p:cNvPr id="14" name="Picture Placeholder 7"/>
          <p:cNvSpPr>
            <a:spLocks noGrp="1"/>
          </p:cNvSpPr>
          <p:nvPr>
            <p:ph type="pic" sz="quarter" idx="16"/>
          </p:nvPr>
        </p:nvSpPr>
        <p:spPr>
          <a:xfrm>
            <a:off x="6679036" y="2936506"/>
            <a:ext cx="1841612" cy="2310734"/>
          </a:xfrm>
        </p:spPr>
        <p:txBody>
          <a:bodyPr/>
          <a:lstStyle>
            <a:lvl1pPr marL="0" indent="0">
              <a:buNone/>
              <a:defRPr/>
            </a:lvl1pPr>
          </a:lstStyle>
          <a:p>
            <a:r>
              <a:rPr lang="en-US"/>
              <a:t>Drag picture to placeholder or click icon to add</a:t>
            </a:r>
            <a:endParaRPr lang="en-US" dirty="0"/>
          </a:p>
        </p:txBody>
      </p:sp>
    </p:spTree>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
    <p:spTree>
      <p:nvGrpSpPr>
        <p:cNvPr id="1" name=""/>
        <p:cNvGrpSpPr/>
        <p:nvPr/>
      </p:nvGrpSpPr>
      <p:grpSpPr>
        <a:xfrm>
          <a:off x="0" y="0"/>
          <a:ext cx="0" cy="0"/>
          <a:chOff x="0" y="0"/>
          <a:chExt cx="0" cy="0"/>
        </a:xfrm>
      </p:grpSpPr>
      <p:sp>
        <p:nvSpPr>
          <p:cNvPr id="17" name="Title 1"/>
          <p:cNvSpPr>
            <a:spLocks noGrp="1"/>
          </p:cNvSpPr>
          <p:nvPr>
            <p:ph type="title"/>
          </p:nvPr>
        </p:nvSpPr>
        <p:spPr>
          <a:xfrm>
            <a:off x="457200" y="302289"/>
            <a:ext cx="8229600" cy="1143000"/>
          </a:xfrm>
        </p:spPr>
        <p:txBody>
          <a:bodyPr/>
          <a:lstStyle>
            <a:lvl1pPr>
              <a:defRPr/>
            </a:lvl1pPr>
          </a:lstStyle>
          <a:p>
            <a:r>
              <a:rPr lang="en-US"/>
              <a:t>Click to edit Master title style</a:t>
            </a:r>
            <a:endParaRPr lang="en-US" dirty="0"/>
          </a:p>
        </p:txBody>
      </p:sp>
      <p:sp>
        <p:nvSpPr>
          <p:cNvPr id="18" name="Text Placeholder 2"/>
          <p:cNvSpPr>
            <a:spLocks noGrp="1"/>
          </p:cNvSpPr>
          <p:nvPr>
            <p:ph type="body" idx="1"/>
          </p:nvPr>
        </p:nvSpPr>
        <p:spPr>
          <a:xfrm>
            <a:off x="457200" y="1738489"/>
            <a:ext cx="3945467" cy="1174725"/>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5"/>
          <p:cNvSpPr>
            <a:spLocks noGrp="1"/>
          </p:cNvSpPr>
          <p:nvPr>
            <p:ph type="pic" sz="quarter" idx="16"/>
          </p:nvPr>
        </p:nvSpPr>
        <p:spPr>
          <a:xfrm>
            <a:off x="457199" y="3019660"/>
            <a:ext cx="3945467" cy="2895718"/>
          </a:xfrm>
        </p:spPr>
        <p:txBody>
          <a:bodyPr/>
          <a:lstStyle/>
          <a:p>
            <a:r>
              <a:rPr lang="en-US"/>
              <a:t>Drag picture to placeholder or click icon to add</a:t>
            </a:r>
            <a:endParaRPr lang="en-US" dirty="0"/>
          </a:p>
        </p:txBody>
      </p:sp>
      <p:sp>
        <p:nvSpPr>
          <p:cNvPr id="20" name="Text Placeholder 2"/>
          <p:cNvSpPr>
            <a:spLocks noGrp="1"/>
          </p:cNvSpPr>
          <p:nvPr>
            <p:ph type="body" idx="17"/>
          </p:nvPr>
        </p:nvSpPr>
        <p:spPr>
          <a:xfrm>
            <a:off x="4741333" y="1738489"/>
            <a:ext cx="3945467" cy="1174725"/>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1" name="Picture Placeholder 5"/>
          <p:cNvSpPr>
            <a:spLocks noGrp="1"/>
          </p:cNvSpPr>
          <p:nvPr>
            <p:ph type="pic" sz="quarter" idx="18"/>
          </p:nvPr>
        </p:nvSpPr>
        <p:spPr>
          <a:xfrm>
            <a:off x="4741332" y="3019660"/>
            <a:ext cx="3945467" cy="2895718"/>
          </a:xfrm>
        </p:spPr>
        <p:txBody>
          <a:bodyPr/>
          <a:lstStyle/>
          <a:p>
            <a:r>
              <a:rPr lang="en-US"/>
              <a:t>Drag picture to placeholder or click icon to add</a:t>
            </a:r>
            <a:endParaRPr lang="en-US" dirty="0"/>
          </a:p>
        </p:txBody>
      </p:sp>
    </p:spTree>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_2">
    <p:spTree>
      <p:nvGrpSpPr>
        <p:cNvPr id="1" name=""/>
        <p:cNvGrpSpPr/>
        <p:nvPr/>
      </p:nvGrpSpPr>
      <p:grpSpPr>
        <a:xfrm>
          <a:off x="0" y="0"/>
          <a:ext cx="0" cy="0"/>
          <a:chOff x="0" y="0"/>
          <a:chExt cx="0" cy="0"/>
        </a:xfrm>
      </p:grpSpPr>
      <p:sp>
        <p:nvSpPr>
          <p:cNvPr id="2" name="Title 1"/>
          <p:cNvSpPr>
            <a:spLocks noGrp="1"/>
          </p:cNvSpPr>
          <p:nvPr>
            <p:ph type="title"/>
          </p:nvPr>
        </p:nvSpPr>
        <p:spPr>
          <a:xfrm>
            <a:off x="457200" y="313528"/>
            <a:ext cx="8229600" cy="1143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2974059"/>
            <a:ext cx="3964806" cy="952546"/>
          </a:xfrm>
        </p:spPr>
        <p:txBody>
          <a:bodyPr anchor="b">
            <a:noAutofit/>
          </a:bodyPr>
          <a:lstStyle>
            <a:lvl1pPr marL="0" indent="0">
              <a:buNone/>
              <a:defRPr sz="3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3926605"/>
            <a:ext cx="3964805" cy="2427465"/>
          </a:xfrm>
        </p:spPr>
        <p:txBody>
          <a:bodyPr>
            <a:normAutofit/>
          </a:bodyPr>
          <a:lstStyle>
            <a:lvl1pPr marL="0" indent="0">
              <a:buNone/>
              <a:defRPr sz="2800" b="0">
                <a:solidFill>
                  <a:srgbClr val="000000"/>
                </a:solidFill>
              </a:defRPr>
            </a:lvl1pPr>
            <a:lvl2pPr marL="457200" indent="0">
              <a:buNone/>
              <a:defRPr sz="2000" b="0">
                <a:solidFill>
                  <a:srgbClr val="000000"/>
                </a:solidFill>
              </a:defRPr>
            </a:lvl2pPr>
            <a:lvl3pPr marL="914400" indent="0">
              <a:buNone/>
              <a:defRPr sz="1800" b="0">
                <a:solidFill>
                  <a:srgbClr val="000000"/>
                </a:solidFill>
              </a:defRPr>
            </a:lvl3pPr>
            <a:lvl4pPr marL="1371600" indent="0">
              <a:buNone/>
              <a:defRPr sz="1600" b="0">
                <a:solidFill>
                  <a:srgbClr val="000000"/>
                </a:solidFill>
              </a:defRPr>
            </a:lvl4pPr>
            <a:lvl5pPr marL="1828800" indent="0">
              <a:buNone/>
              <a:defRPr sz="1600" b="0">
                <a:solidFill>
                  <a:srgbClr val="000000"/>
                </a:solidFill>
              </a:defRPr>
            </a:lvl5pPr>
            <a:lvl6pPr>
              <a:defRPr sz="1600"/>
            </a:lvl6pPr>
            <a:lvl7pPr>
              <a:defRPr sz="1600"/>
            </a:lvl7pPr>
            <a:lvl8pPr>
              <a:defRPr sz="1600"/>
            </a:lvl8pPr>
            <a:lvl9pPr>
              <a:defRPr sz="1600"/>
            </a:lvl9pPr>
          </a:lstStyle>
          <a:p>
            <a:pPr lvl="0"/>
            <a:r>
              <a:rPr lang="en-US"/>
              <a:t>Click to edit Master text styles</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B832A2F9-0565-9545-B436-DEA70DC2FC9C}" type="datetimeFigureOut">
              <a:rPr lang="en-US" smtClean="0"/>
              <a:t>5/4/2018</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24EDD8E-658E-CC45-BAAA-7E9AAF88E836}" type="slidenum">
              <a:rPr lang="en-US" smtClean="0"/>
              <a:t>‹#›</a:t>
            </a:fld>
            <a:endParaRPr lang="en-US"/>
          </a:p>
        </p:txBody>
      </p:sp>
      <p:sp>
        <p:nvSpPr>
          <p:cNvPr id="10" name="Content Placeholder 2"/>
          <p:cNvSpPr>
            <a:spLocks noGrp="1"/>
          </p:cNvSpPr>
          <p:nvPr>
            <p:ph sz="half" idx="13"/>
          </p:nvPr>
        </p:nvSpPr>
        <p:spPr>
          <a:xfrm>
            <a:off x="762365" y="1576470"/>
            <a:ext cx="7619270" cy="1277647"/>
          </a:xfrm>
        </p:spPr>
        <p:txBody>
          <a:bodyPr>
            <a:normAutofit/>
          </a:bodyPr>
          <a:lstStyle>
            <a:lvl1pPr marL="342900" indent="-342900">
              <a:buFont typeface="Arial"/>
              <a:buChar char="•"/>
              <a:defRPr sz="2800" b="0">
                <a:solidFill>
                  <a:srgbClr val="000000"/>
                </a:solidFill>
              </a:defRPr>
            </a:lvl1pPr>
            <a:lvl2pPr marL="457200" indent="0">
              <a:buNone/>
              <a:defRPr sz="2000" b="0">
                <a:solidFill>
                  <a:srgbClr val="000000"/>
                </a:solidFill>
              </a:defRPr>
            </a:lvl2pPr>
            <a:lvl3pPr marL="914400" indent="0">
              <a:buNone/>
              <a:defRPr sz="2000" b="0">
                <a:solidFill>
                  <a:srgbClr val="000000"/>
                </a:solidFill>
              </a:defRPr>
            </a:lvl3pPr>
            <a:lvl4pPr marL="1371600" indent="0">
              <a:buNone/>
              <a:defRPr sz="2000" b="0">
                <a:solidFill>
                  <a:srgbClr val="000000"/>
                </a:solidFill>
              </a:defRPr>
            </a:lvl4pPr>
            <a:lvl5pPr marL="1828800" indent="0">
              <a:buNone/>
              <a:defRPr sz="2000" b="0">
                <a:solidFill>
                  <a:srgbClr val="000000"/>
                </a:solidFill>
              </a:defRPr>
            </a:lvl5pPr>
            <a:lvl6pPr>
              <a:defRPr sz="1800"/>
            </a:lvl6pPr>
            <a:lvl7pPr>
              <a:defRPr sz="1800"/>
            </a:lvl7pPr>
            <a:lvl8pPr>
              <a:defRPr sz="1800"/>
            </a:lvl8pPr>
            <a:lvl9pPr>
              <a:defRPr sz="1800"/>
            </a:lvl9pPr>
          </a:lstStyle>
          <a:p>
            <a:pPr lvl="0"/>
            <a:r>
              <a:rPr lang="en-US"/>
              <a:t>Click to edit Master text styles</a:t>
            </a:r>
          </a:p>
        </p:txBody>
      </p:sp>
      <p:sp>
        <p:nvSpPr>
          <p:cNvPr id="12" name="Text Placeholder 2"/>
          <p:cNvSpPr>
            <a:spLocks noGrp="1"/>
          </p:cNvSpPr>
          <p:nvPr>
            <p:ph type="body" idx="14"/>
          </p:nvPr>
        </p:nvSpPr>
        <p:spPr>
          <a:xfrm>
            <a:off x="4721995" y="2976339"/>
            <a:ext cx="3964806" cy="950266"/>
          </a:xfrm>
        </p:spPr>
        <p:txBody>
          <a:bodyPr anchor="b">
            <a:noAutofit/>
          </a:bodyPr>
          <a:lstStyle>
            <a:lvl1pPr marL="0" indent="0">
              <a:buNone/>
              <a:defRPr sz="3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3"/>
          <p:cNvSpPr>
            <a:spLocks noGrp="1"/>
          </p:cNvSpPr>
          <p:nvPr>
            <p:ph sz="half" idx="15"/>
          </p:nvPr>
        </p:nvSpPr>
        <p:spPr>
          <a:xfrm>
            <a:off x="4721995" y="3928885"/>
            <a:ext cx="3964805" cy="2425185"/>
          </a:xfrm>
        </p:spPr>
        <p:txBody>
          <a:bodyPr>
            <a:normAutofit/>
          </a:bodyPr>
          <a:lstStyle>
            <a:lvl1pPr marL="0" indent="0">
              <a:buNone/>
              <a:defRPr sz="2800" b="0">
                <a:solidFill>
                  <a:srgbClr val="000000"/>
                </a:solidFill>
              </a:defRPr>
            </a:lvl1pPr>
            <a:lvl2pPr marL="457200" indent="0">
              <a:buNone/>
              <a:defRPr sz="2000" b="0">
                <a:solidFill>
                  <a:srgbClr val="000000"/>
                </a:solidFill>
              </a:defRPr>
            </a:lvl2pPr>
            <a:lvl3pPr marL="914400" indent="0">
              <a:buNone/>
              <a:defRPr sz="1800" b="0">
                <a:solidFill>
                  <a:srgbClr val="000000"/>
                </a:solidFill>
              </a:defRPr>
            </a:lvl3pPr>
            <a:lvl4pPr marL="1371600" indent="0">
              <a:buNone/>
              <a:defRPr sz="1600" b="0">
                <a:solidFill>
                  <a:srgbClr val="000000"/>
                </a:solidFill>
              </a:defRPr>
            </a:lvl4pPr>
            <a:lvl5pPr marL="1828800" indent="0">
              <a:buNone/>
              <a:defRPr sz="1600" b="0">
                <a:solidFill>
                  <a:srgbClr val="000000"/>
                </a:solidFill>
              </a:defRPr>
            </a:lvl5pPr>
            <a:lvl6pPr>
              <a:defRPr sz="1600"/>
            </a:lvl6pPr>
            <a:lvl7pPr>
              <a:defRPr sz="1600"/>
            </a:lvl7pPr>
            <a:lvl8pPr>
              <a:defRPr sz="1600"/>
            </a:lvl8pPr>
            <a:lvl9pPr>
              <a:defRPr sz="1600"/>
            </a:lvl9pPr>
          </a:lstStyle>
          <a:p>
            <a:pPr lvl="0"/>
            <a:r>
              <a:rPr lang="en-US"/>
              <a:t>Click to edit Master text styles</a:t>
            </a:r>
          </a:p>
        </p:txBody>
      </p:sp>
    </p:spTree>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482828" y="311347"/>
            <a:ext cx="8229600" cy="1143000"/>
          </a:xfrm>
        </p:spPr>
        <p:txBody>
          <a:bodyPr/>
          <a:lstStyle>
            <a:lvl1pPr>
              <a:defRPr/>
            </a:lvl1pPr>
          </a:lstStyle>
          <a:p>
            <a:r>
              <a:rPr lang="en-US"/>
              <a:t>Click to edit Master title style</a:t>
            </a:r>
            <a:endParaRPr lang="en-US"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B832A2F9-0565-9545-B436-DEA70DC2FC9C}" type="datetimeFigureOut">
              <a:rPr lang="en-US" smtClean="0"/>
              <a:t>5/4/2018</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24EDD8E-658E-CC45-BAAA-7E9AAF88E836}" type="slidenum">
              <a:rPr lang="en-US" smtClean="0"/>
              <a:t>‹#›</a:t>
            </a:fld>
            <a:endParaRPr lang="en-US"/>
          </a:p>
        </p:txBody>
      </p:sp>
      <p:sp>
        <p:nvSpPr>
          <p:cNvPr id="10" name="Content Placeholder 2"/>
          <p:cNvSpPr>
            <a:spLocks noGrp="1"/>
          </p:cNvSpPr>
          <p:nvPr>
            <p:ph sz="half" idx="13"/>
          </p:nvPr>
        </p:nvSpPr>
        <p:spPr>
          <a:xfrm>
            <a:off x="914398" y="1482875"/>
            <a:ext cx="7366459" cy="1363652"/>
          </a:xfrm>
        </p:spPr>
        <p:txBody>
          <a:bodyPr>
            <a:normAutofit/>
          </a:bodyPr>
          <a:lstStyle>
            <a:lvl1pPr marL="0" indent="0">
              <a:buFont typeface="Arial"/>
              <a:buNone/>
              <a:defRPr sz="2800" b="0">
                <a:solidFill>
                  <a:srgbClr val="000000"/>
                </a:solidFill>
              </a:defRPr>
            </a:lvl1pPr>
            <a:lvl2pPr marL="457200" indent="0">
              <a:buNone/>
              <a:defRPr sz="2000" b="0">
                <a:solidFill>
                  <a:srgbClr val="000000"/>
                </a:solidFill>
              </a:defRPr>
            </a:lvl2pPr>
            <a:lvl3pPr marL="914400" indent="0">
              <a:buNone/>
              <a:defRPr sz="2000" b="0">
                <a:solidFill>
                  <a:srgbClr val="000000"/>
                </a:solidFill>
              </a:defRPr>
            </a:lvl3pPr>
            <a:lvl4pPr marL="1371600" indent="0">
              <a:buNone/>
              <a:defRPr sz="2000" b="0">
                <a:solidFill>
                  <a:srgbClr val="000000"/>
                </a:solidFill>
              </a:defRPr>
            </a:lvl4pPr>
            <a:lvl5pPr marL="1828800" indent="0">
              <a:buNone/>
              <a:defRPr sz="2000" b="0">
                <a:solidFill>
                  <a:srgbClr val="000000"/>
                </a:solidFill>
              </a:defRPr>
            </a:lvl5pPr>
            <a:lvl6pPr>
              <a:defRPr sz="1800"/>
            </a:lvl6pPr>
            <a:lvl7pPr>
              <a:defRPr sz="1800"/>
            </a:lvl7pPr>
            <a:lvl8pPr>
              <a:defRPr sz="1800"/>
            </a:lvl8pPr>
            <a:lvl9pPr>
              <a:defRPr sz="1800"/>
            </a:lvl9pPr>
          </a:lstStyle>
          <a:p>
            <a:pPr lvl="0"/>
            <a:r>
              <a:rPr lang="en-US"/>
              <a:t>Click to edit Master text styles</a:t>
            </a:r>
          </a:p>
        </p:txBody>
      </p:sp>
      <p:sp>
        <p:nvSpPr>
          <p:cNvPr id="5" name="Picture Placeholder 4"/>
          <p:cNvSpPr>
            <a:spLocks noGrp="1"/>
          </p:cNvSpPr>
          <p:nvPr>
            <p:ph type="pic" sz="quarter" idx="14"/>
          </p:nvPr>
        </p:nvSpPr>
        <p:spPr>
          <a:xfrm>
            <a:off x="914400" y="2846388"/>
            <a:ext cx="7366000" cy="3509962"/>
          </a:xfrm>
        </p:spPr>
        <p:txBody>
          <a:bodyPr/>
          <a:lstStyle/>
          <a:p>
            <a:r>
              <a:rPr lang="en-US"/>
              <a:t>Drag picture to placeholder or click icon to add</a:t>
            </a:r>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Subtitle ">
    <p:spTree>
      <p:nvGrpSpPr>
        <p:cNvPr id="1" name=""/>
        <p:cNvGrpSpPr/>
        <p:nvPr/>
      </p:nvGrpSpPr>
      <p:grpSpPr>
        <a:xfrm>
          <a:off x="0" y="0"/>
          <a:ext cx="0" cy="0"/>
          <a:chOff x="0" y="0"/>
          <a:chExt cx="0" cy="0"/>
        </a:xfrm>
      </p:grpSpPr>
      <p:sp>
        <p:nvSpPr>
          <p:cNvPr id="2" name="Title 1"/>
          <p:cNvSpPr>
            <a:spLocks noGrp="1"/>
          </p:cNvSpPr>
          <p:nvPr>
            <p:ph type="ctrTitle"/>
          </p:nvPr>
        </p:nvSpPr>
        <p:spPr>
          <a:xfrm>
            <a:off x="730954" y="3978243"/>
            <a:ext cx="6900333" cy="1063827"/>
          </a:xfrm>
        </p:spPr>
        <p:txBody>
          <a:bodyPr>
            <a:noAutofit/>
          </a:bodyPr>
          <a:lstStyle>
            <a:lvl1pPr>
              <a:defRPr sz="4000"/>
            </a:lvl1pPr>
          </a:lstStyle>
          <a:p>
            <a:r>
              <a:rPr lang="en-US"/>
              <a:t>Click to edit Master title style</a:t>
            </a:r>
            <a:endParaRPr lang="en-US" dirty="0"/>
          </a:p>
        </p:txBody>
      </p:sp>
      <p:sp>
        <p:nvSpPr>
          <p:cNvPr id="4" name="Date Placeholder 3"/>
          <p:cNvSpPr>
            <a:spLocks noGrp="1"/>
          </p:cNvSpPr>
          <p:nvPr>
            <p:ph type="dt" sz="half" idx="10"/>
          </p:nvPr>
        </p:nvSpPr>
        <p:spPr>
          <a:xfrm>
            <a:off x="502355" y="7880350"/>
            <a:ext cx="2133600" cy="365125"/>
          </a:xfrm>
          <a:prstGeom prst="rect">
            <a:avLst/>
          </a:prstGeom>
        </p:spPr>
        <p:txBody>
          <a:bodyPr/>
          <a:lstStyle/>
          <a:p>
            <a:fld id="{B832A2F9-0565-9545-B436-DEA70DC2FC9C}" type="datetimeFigureOut">
              <a:rPr lang="en-US" smtClean="0"/>
              <a:t>5/4/2018</a:t>
            </a:fld>
            <a:endParaRPr lang="en-US"/>
          </a:p>
        </p:txBody>
      </p:sp>
      <p:sp>
        <p:nvSpPr>
          <p:cNvPr id="5" name="Footer Placeholder 4"/>
          <p:cNvSpPr>
            <a:spLocks noGrp="1"/>
          </p:cNvSpPr>
          <p:nvPr>
            <p:ph type="ftr" sz="quarter" idx="11"/>
          </p:nvPr>
        </p:nvSpPr>
        <p:spPr>
          <a:xfrm>
            <a:off x="3169355" y="7880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98355" y="7880350"/>
            <a:ext cx="2133600" cy="365125"/>
          </a:xfrm>
          <a:prstGeom prst="rect">
            <a:avLst/>
          </a:prstGeom>
        </p:spPr>
        <p:txBody>
          <a:bodyPr/>
          <a:lstStyle/>
          <a:p>
            <a:fld id="{524EDD8E-658E-CC45-BAAA-7E9AAF88E836}" type="slidenum">
              <a:rPr lang="en-US" smtClean="0"/>
              <a:t>‹#›</a:t>
            </a:fld>
            <a:endParaRPr lang="en-US"/>
          </a:p>
        </p:txBody>
      </p:sp>
      <p:sp>
        <p:nvSpPr>
          <p:cNvPr id="7" name="Text Placeholder 6"/>
          <p:cNvSpPr>
            <a:spLocks noGrp="1"/>
          </p:cNvSpPr>
          <p:nvPr>
            <p:ph type="body" sz="quarter" idx="13"/>
          </p:nvPr>
        </p:nvSpPr>
        <p:spPr>
          <a:xfrm>
            <a:off x="730954" y="5042070"/>
            <a:ext cx="3608010" cy="929752"/>
          </a:xfrm>
        </p:spPr>
        <p:txBody>
          <a:bodyPr/>
          <a:lstStyle>
            <a:lvl1pPr marL="0" indent="0">
              <a:buNone/>
              <a:defRPr sz="2400">
                <a:solidFill>
                  <a:schemeClr val="bg1">
                    <a:lumMod val="50000"/>
                  </a:schemeClr>
                </a:solidFill>
              </a:defRPr>
            </a:lvl1pPr>
          </a:lstStyle>
          <a:p>
            <a:pPr lvl="0"/>
            <a:r>
              <a:rPr lang="en-US"/>
              <a:t>Click to edit Master text styles</a:t>
            </a:r>
          </a:p>
        </p:txBody>
      </p:sp>
    </p:spTree>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ull Picture">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356350"/>
            <a:ext cx="2133600" cy="365125"/>
          </a:xfrm>
          <a:prstGeom prst="rect">
            <a:avLst/>
          </a:prstGeom>
        </p:spPr>
        <p:txBody>
          <a:bodyPr/>
          <a:lstStyle/>
          <a:p>
            <a:fld id="{B832A2F9-0565-9545-B436-DEA70DC2FC9C}" type="datetimeFigureOut">
              <a:rPr lang="en-US" smtClean="0"/>
              <a:t>5/4/2018</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24EDD8E-658E-CC45-BAAA-7E9AAF88E836}" type="slidenum">
              <a:rPr lang="en-US" smtClean="0"/>
              <a:t>‹#›</a:t>
            </a:fld>
            <a:endParaRPr lang="en-US"/>
          </a:p>
        </p:txBody>
      </p:sp>
      <p:sp>
        <p:nvSpPr>
          <p:cNvPr id="7" name="Picture Placeholder 6"/>
          <p:cNvSpPr>
            <a:spLocks noGrp="1"/>
          </p:cNvSpPr>
          <p:nvPr>
            <p:ph type="pic" sz="quarter" idx="13"/>
          </p:nvPr>
        </p:nvSpPr>
        <p:spPr>
          <a:xfrm>
            <a:off x="0" y="0"/>
            <a:ext cx="9144000" cy="6858000"/>
          </a:xfrm>
        </p:spPr>
        <p:txBody>
          <a:bodyPr/>
          <a:lstStyle/>
          <a:p>
            <a:r>
              <a:rPr lang="en-US"/>
              <a:t>Drag picture to placeholder or click icon to add</a:t>
            </a:r>
          </a:p>
        </p:txBody>
      </p:sp>
    </p:spTree>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457200" y="361244"/>
            <a:ext cx="8229599" cy="5995105"/>
          </a:xfrm>
        </p:spPr>
        <p:txBody>
          <a:bodyPr>
            <a:normAutofit/>
          </a:bodyPr>
          <a:lstStyle>
            <a:lvl2pPr marL="457200" indent="0">
              <a:buNone/>
              <a:defRPr sz="2800" b="1"/>
            </a:lvl2pPr>
            <a:lvl3pPr>
              <a:defRPr sz="2800"/>
            </a:lvl3pPr>
            <a:lvl4pPr marL="1828800" indent="-457200">
              <a:buFont typeface="+mj-lt"/>
              <a:buAutoNum type="alphaUcPeriod"/>
              <a:defRPr sz="2400"/>
            </a:lvl4pPr>
          </a:lstStyle>
          <a:p>
            <a:pPr lvl="1"/>
            <a:r>
              <a:rPr lang="en-US" dirty="0"/>
              <a:t>Second level</a:t>
            </a:r>
          </a:p>
          <a:p>
            <a:pPr lvl="2"/>
            <a:r>
              <a:rPr lang="en-US" dirty="0"/>
              <a:t>Third level</a:t>
            </a:r>
          </a:p>
          <a:p>
            <a:pPr lvl="3"/>
            <a:r>
              <a:rPr lang="en-US" dirty="0"/>
              <a:t>Fourth level</a:t>
            </a:r>
          </a:p>
        </p:txBody>
      </p:sp>
    </p:spTree>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457200" y="304798"/>
            <a:ext cx="8229600" cy="1536691"/>
          </a:xfrm>
        </p:spPr>
        <p:txBody>
          <a:bodyPr/>
          <a:lstStyle>
            <a:lvl1pPr marL="0" indent="0">
              <a:buNone/>
              <a:defRPr/>
            </a:lvl1pPr>
          </a:lstStyle>
          <a:p>
            <a:pPr lvl="0"/>
            <a:r>
              <a:rPr lang="en-US"/>
              <a:t>Click to edit Master text styles</a:t>
            </a:r>
          </a:p>
        </p:txBody>
      </p:sp>
      <p:sp>
        <p:nvSpPr>
          <p:cNvPr id="9" name="Text Placeholder 8"/>
          <p:cNvSpPr>
            <a:spLocks noGrp="1"/>
          </p:cNvSpPr>
          <p:nvPr>
            <p:ph type="body" sz="quarter" idx="14"/>
          </p:nvPr>
        </p:nvSpPr>
        <p:spPr>
          <a:xfrm>
            <a:off x="457200" y="1841489"/>
            <a:ext cx="4710899" cy="3151309"/>
          </a:xfrm>
        </p:spPr>
        <p:txBody>
          <a:bodyPr/>
          <a:lstStyle>
            <a:lvl1pPr marL="0" indent="0">
              <a:buNone/>
              <a:defRPr/>
            </a:lvl1pPr>
            <a:lvl2pPr marL="457200" indent="0">
              <a:buNone/>
              <a:defRPr/>
            </a:lvl2pPr>
          </a:lstStyle>
          <a:p>
            <a:pPr lvl="0"/>
            <a:r>
              <a:rPr lang="en-US"/>
              <a:t>Click to edit Master text styles</a:t>
            </a:r>
          </a:p>
        </p:txBody>
      </p:sp>
      <p:sp>
        <p:nvSpPr>
          <p:cNvPr id="10" name="Text Placeholder 6"/>
          <p:cNvSpPr>
            <a:spLocks noGrp="1"/>
          </p:cNvSpPr>
          <p:nvPr>
            <p:ph type="body" sz="quarter" idx="15"/>
          </p:nvPr>
        </p:nvSpPr>
        <p:spPr>
          <a:xfrm>
            <a:off x="457200" y="4992799"/>
            <a:ext cx="8229600" cy="1363551"/>
          </a:xfrm>
        </p:spPr>
        <p:txBody>
          <a:bodyPr/>
          <a:lstStyle>
            <a:lvl1pPr marL="0" indent="0">
              <a:buNone/>
              <a:defRPr/>
            </a:lvl1pPr>
          </a:lstStyle>
          <a:p>
            <a:pPr lvl="0"/>
            <a:r>
              <a:rPr lang="en-US"/>
              <a:t>Click to edit Master text styles</a:t>
            </a:r>
          </a:p>
        </p:txBody>
      </p:sp>
      <p:sp>
        <p:nvSpPr>
          <p:cNvPr id="12" name="Picture Placeholder 11"/>
          <p:cNvSpPr>
            <a:spLocks noGrp="1"/>
          </p:cNvSpPr>
          <p:nvPr>
            <p:ph type="pic" sz="quarter" idx="16"/>
          </p:nvPr>
        </p:nvSpPr>
        <p:spPr>
          <a:xfrm>
            <a:off x="5168099" y="1841489"/>
            <a:ext cx="3518701" cy="3151309"/>
          </a:xfrm>
        </p:spPr>
        <p:txBody>
          <a:bodyPr/>
          <a:lstStyle/>
          <a:p>
            <a:r>
              <a:rPr lang="en-US" dirty="0"/>
              <a:t>Drag picture to placeholder or click icon to add</a:t>
            </a:r>
          </a:p>
        </p:txBody>
      </p:sp>
    </p:spTree>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4_Full Picture">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9144000" cy="6858000"/>
          </a:xfrm>
        </p:spPr>
        <p:txBody>
          <a:bodyPr/>
          <a:lstStyle/>
          <a:p>
            <a:r>
              <a:rPr lang="en-US"/>
              <a:t>Click icon to add picture</a:t>
            </a:r>
          </a:p>
        </p:txBody>
      </p:sp>
    </p:spTree>
    <p:extLst>
      <p:ext uri="{BB962C8B-B14F-4D97-AF65-F5344CB8AC3E}">
        <p14:creationId xmlns:p14="http://schemas.microsoft.com/office/powerpoint/2010/main" val="18505073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3"/>
          </p:nvPr>
        </p:nvSpPr>
        <p:spPr>
          <a:xfrm>
            <a:off x="457200" y="1447800"/>
            <a:ext cx="8229600" cy="1165852"/>
          </a:xfrm>
        </p:spPr>
        <p:txBody>
          <a:bodyPr/>
          <a:lstStyle>
            <a:lvl1pPr marL="0" indent="0">
              <a:buNone/>
              <a:defRPr/>
            </a:lvl1pPr>
          </a:lstStyle>
          <a:p>
            <a:pPr lvl="0"/>
            <a:r>
              <a:rPr lang="en-US"/>
              <a:t>Edit Master text styles</a:t>
            </a:r>
          </a:p>
        </p:txBody>
      </p:sp>
      <p:sp>
        <p:nvSpPr>
          <p:cNvPr id="9" name="Text Placeholder 8"/>
          <p:cNvSpPr>
            <a:spLocks noGrp="1"/>
          </p:cNvSpPr>
          <p:nvPr>
            <p:ph type="body" sz="quarter" idx="14"/>
          </p:nvPr>
        </p:nvSpPr>
        <p:spPr>
          <a:xfrm>
            <a:off x="457200" y="2613652"/>
            <a:ext cx="4605959" cy="2744272"/>
          </a:xfrm>
        </p:spPr>
        <p:txBody>
          <a:bodyPr/>
          <a:lstStyle>
            <a:lvl1pPr marL="0" indent="0">
              <a:buNone/>
              <a:defRPr/>
            </a:lvl1pPr>
            <a:lvl2pPr marL="457200" indent="0">
              <a:buNone/>
              <a:defRPr/>
            </a:lvl2pPr>
          </a:lstStyle>
          <a:p>
            <a:pPr lvl="0"/>
            <a:r>
              <a:rPr lang="en-US"/>
              <a:t>Edit Master text styles</a:t>
            </a:r>
          </a:p>
        </p:txBody>
      </p:sp>
      <p:sp>
        <p:nvSpPr>
          <p:cNvPr id="10" name="Text Placeholder 6"/>
          <p:cNvSpPr>
            <a:spLocks noGrp="1"/>
          </p:cNvSpPr>
          <p:nvPr>
            <p:ph type="body" sz="quarter" idx="15"/>
          </p:nvPr>
        </p:nvSpPr>
        <p:spPr>
          <a:xfrm>
            <a:off x="457200" y="5357925"/>
            <a:ext cx="8229600" cy="998426"/>
          </a:xfrm>
        </p:spPr>
        <p:txBody>
          <a:bodyPr/>
          <a:lstStyle>
            <a:lvl1pPr marL="0" indent="0">
              <a:buNone/>
              <a:defRPr/>
            </a:lvl1pPr>
          </a:lstStyle>
          <a:p>
            <a:pPr lvl="0"/>
            <a:r>
              <a:rPr lang="en-US"/>
              <a:t>Edit Master text styles</a:t>
            </a:r>
          </a:p>
        </p:txBody>
      </p:sp>
      <p:sp>
        <p:nvSpPr>
          <p:cNvPr id="12" name="Picture Placeholder 11"/>
          <p:cNvSpPr>
            <a:spLocks noGrp="1"/>
          </p:cNvSpPr>
          <p:nvPr>
            <p:ph type="pic" sz="quarter" idx="16"/>
          </p:nvPr>
        </p:nvSpPr>
        <p:spPr>
          <a:xfrm>
            <a:off x="5063159" y="2613651"/>
            <a:ext cx="3623641" cy="2744273"/>
          </a:xfrm>
        </p:spPr>
        <p:txBody>
          <a:bodyPr/>
          <a:lstStyle/>
          <a:p>
            <a:r>
              <a:rPr lang="en-US"/>
              <a:t>Click icon to add picture</a:t>
            </a:r>
            <a:endParaRPr lang="en-US" dirty="0"/>
          </a:p>
        </p:txBody>
      </p:sp>
    </p:spTree>
    <p:extLst>
      <p:ext uri="{BB962C8B-B14F-4D97-AF65-F5344CB8AC3E}">
        <p14:creationId xmlns:p14="http://schemas.microsoft.com/office/powerpoint/2010/main" val="6250863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E4E6060-843D-4E0E-8068-E9ED77690DDC}"/>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E9A1BEE4-4198-47E8-B46E-7D593591771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FF63067B-664C-4DC4-AFA6-00BA818572D1}"/>
              </a:ext>
            </a:extLst>
          </p:cNvPr>
          <p:cNvSpPr>
            <a:spLocks noGrp="1" noChangeArrowheads="1"/>
          </p:cNvSpPr>
          <p:nvPr>
            <p:ph type="sldNum" sz="quarter" idx="12"/>
          </p:nvPr>
        </p:nvSpPr>
        <p:spPr>
          <a:ln/>
        </p:spPr>
        <p:txBody>
          <a:bodyPr/>
          <a:lstStyle>
            <a:lvl1pPr>
              <a:defRPr/>
            </a:lvl1pPr>
          </a:lstStyle>
          <a:p>
            <a:pPr>
              <a:defRPr/>
            </a:pPr>
            <a:fld id="{7591D0DF-B85F-42FC-AA9E-B625B1F9A2BD}" type="slidenum">
              <a:rPr lang="en-US" altLang="en-US"/>
              <a:pPr>
                <a:defRPr/>
              </a:pPr>
              <a:t>‹#›</a:t>
            </a:fld>
            <a:endParaRPr lang="en-US" altLang="en-US"/>
          </a:p>
        </p:txBody>
      </p:sp>
    </p:spTree>
    <p:extLst>
      <p:ext uri="{BB962C8B-B14F-4D97-AF65-F5344CB8AC3E}">
        <p14:creationId xmlns:p14="http://schemas.microsoft.com/office/powerpoint/2010/main" val="24593707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Text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7629"/>
            <a:ext cx="8229600" cy="1143000"/>
          </a:xfrm>
        </p:spPr>
        <p:txBody>
          <a:bodyPr>
            <a:normAutofit/>
          </a:bodyPr>
          <a:lstStyle>
            <a:lvl1pPr>
              <a:defRPr sz="3600" b="1">
                <a:solidFill>
                  <a:srgbClr val="0E7001"/>
                </a:solidFill>
                <a:latin typeface="Arial"/>
                <a:cs typeface="Arial"/>
              </a:defRPr>
            </a:lvl1pPr>
          </a:lstStyle>
          <a:p>
            <a:r>
              <a:rPr lang="en-US"/>
              <a:t>Click to edit Master title style</a:t>
            </a:r>
            <a:endParaRPr lang="en-US" dirty="0"/>
          </a:p>
        </p:txBody>
      </p:sp>
      <p:sp>
        <p:nvSpPr>
          <p:cNvPr id="3" name="Content Placeholder 2"/>
          <p:cNvSpPr>
            <a:spLocks noGrp="1"/>
          </p:cNvSpPr>
          <p:nvPr>
            <p:ph sz="half" idx="1"/>
          </p:nvPr>
        </p:nvSpPr>
        <p:spPr>
          <a:xfrm>
            <a:off x="1422401" y="1595718"/>
            <a:ext cx="6925732" cy="4615543"/>
          </a:xfrm>
        </p:spPr>
        <p:txBody>
          <a:bodyPr>
            <a:normAutofit/>
          </a:bodyPr>
          <a:lstStyle>
            <a:lvl1pPr marL="0" indent="0">
              <a:buFont typeface="Arial"/>
              <a:buNone/>
              <a:defRPr sz="2800" b="0">
                <a:solidFill>
                  <a:srgbClr val="000000"/>
                </a:solidFill>
              </a:defRPr>
            </a:lvl1pPr>
            <a:lvl2pPr marL="457200" indent="0">
              <a:buNone/>
              <a:defRPr sz="2000" b="0">
                <a:solidFill>
                  <a:srgbClr val="000000"/>
                </a:solidFill>
              </a:defRPr>
            </a:lvl2pPr>
            <a:lvl3pPr marL="914400" indent="0">
              <a:buNone/>
              <a:defRPr sz="2000" b="0">
                <a:solidFill>
                  <a:srgbClr val="000000"/>
                </a:solidFill>
              </a:defRPr>
            </a:lvl3pPr>
            <a:lvl4pPr marL="1371600" indent="0">
              <a:buNone/>
              <a:defRPr sz="2000" b="0">
                <a:solidFill>
                  <a:srgbClr val="000000"/>
                </a:solidFill>
              </a:defRPr>
            </a:lvl4pPr>
            <a:lvl5pPr marL="1828800" indent="0">
              <a:buNone/>
              <a:defRPr sz="2000" b="0">
                <a:solidFill>
                  <a:srgbClr val="000000"/>
                </a:solidFill>
              </a:defRPr>
            </a:lvl5pPr>
            <a:lvl6pPr>
              <a:defRPr sz="1800"/>
            </a:lvl6pPr>
            <a:lvl7pPr>
              <a:defRPr sz="1800"/>
            </a:lvl7pPr>
            <a:lvl8pPr>
              <a:defRPr sz="1800"/>
            </a:lvl8pPr>
            <a:lvl9pPr>
              <a:defRPr sz="1800"/>
            </a:lvl9pPr>
          </a:lstStyle>
          <a:p>
            <a:pPr lvl="0"/>
            <a:r>
              <a:rPr lang="en-US"/>
              <a:t>Edit Master text styles</a:t>
            </a:r>
          </a:p>
        </p:txBody>
      </p:sp>
    </p:spTree>
    <p:extLst>
      <p:ext uri="{BB962C8B-B14F-4D97-AF65-F5344CB8AC3E}">
        <p14:creationId xmlns:p14="http://schemas.microsoft.com/office/powerpoint/2010/main" val="35044907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4_Text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7629"/>
            <a:ext cx="8229600" cy="1143000"/>
          </a:xfrm>
        </p:spPr>
        <p:txBody>
          <a:bodyPr>
            <a:normAutofit/>
          </a:bodyPr>
          <a:lstStyle>
            <a:lvl1pPr>
              <a:defRPr sz="3600" b="1">
                <a:solidFill>
                  <a:srgbClr val="0E7001"/>
                </a:solidFill>
                <a:latin typeface="Arial"/>
                <a:cs typeface="Arial"/>
              </a:defRPr>
            </a:lvl1pPr>
          </a:lstStyle>
          <a:p>
            <a:r>
              <a:rPr lang="en-US"/>
              <a:t>Click to edit Master title style</a:t>
            </a:r>
            <a:endParaRPr lang="en-US" dirty="0"/>
          </a:p>
        </p:txBody>
      </p:sp>
      <p:sp>
        <p:nvSpPr>
          <p:cNvPr id="3" name="Content Placeholder 2"/>
          <p:cNvSpPr>
            <a:spLocks noGrp="1"/>
          </p:cNvSpPr>
          <p:nvPr>
            <p:ph sz="half" idx="1"/>
          </p:nvPr>
        </p:nvSpPr>
        <p:spPr>
          <a:xfrm>
            <a:off x="1422401" y="1595718"/>
            <a:ext cx="6925732" cy="4615543"/>
          </a:xfrm>
        </p:spPr>
        <p:txBody>
          <a:bodyPr>
            <a:normAutofit/>
          </a:bodyPr>
          <a:lstStyle>
            <a:lvl1pPr marL="0" indent="0">
              <a:buFont typeface="Arial"/>
              <a:buNone/>
              <a:defRPr sz="2800" b="0">
                <a:solidFill>
                  <a:srgbClr val="000000"/>
                </a:solidFill>
              </a:defRPr>
            </a:lvl1pPr>
            <a:lvl2pPr marL="457200" indent="0">
              <a:buNone/>
              <a:defRPr sz="2000" b="0">
                <a:solidFill>
                  <a:srgbClr val="000000"/>
                </a:solidFill>
              </a:defRPr>
            </a:lvl2pPr>
            <a:lvl3pPr marL="914400" indent="0">
              <a:buNone/>
              <a:defRPr sz="2000" b="0">
                <a:solidFill>
                  <a:srgbClr val="000000"/>
                </a:solidFill>
              </a:defRPr>
            </a:lvl3pPr>
            <a:lvl4pPr marL="1371600" indent="0">
              <a:buNone/>
              <a:defRPr sz="2000" b="0">
                <a:solidFill>
                  <a:srgbClr val="000000"/>
                </a:solidFill>
              </a:defRPr>
            </a:lvl4pPr>
            <a:lvl5pPr marL="1828800" indent="0">
              <a:buNone/>
              <a:defRPr sz="2000" b="0">
                <a:solidFill>
                  <a:srgbClr val="000000"/>
                </a:solidFill>
              </a:defRPr>
            </a:lvl5pPr>
            <a:lvl6pPr>
              <a:defRPr sz="1800"/>
            </a:lvl6pPr>
            <a:lvl7pPr>
              <a:defRPr sz="1800"/>
            </a:lvl7pPr>
            <a:lvl8pPr>
              <a:defRPr sz="1800"/>
            </a:lvl8pPr>
            <a:lvl9pPr>
              <a:defRPr sz="1800"/>
            </a:lvl9pPr>
          </a:lstStyle>
          <a:p>
            <a:pPr lvl="0"/>
            <a:r>
              <a:rPr lang="en-US"/>
              <a:t>Edit Master text styles</a:t>
            </a:r>
          </a:p>
        </p:txBody>
      </p:sp>
    </p:spTree>
    <p:extLst>
      <p:ext uri="{BB962C8B-B14F-4D97-AF65-F5344CB8AC3E}">
        <p14:creationId xmlns:p14="http://schemas.microsoft.com/office/powerpoint/2010/main" val="3709952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5_Text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7629"/>
            <a:ext cx="8229600" cy="1143000"/>
          </a:xfrm>
        </p:spPr>
        <p:txBody>
          <a:bodyPr>
            <a:normAutofit/>
          </a:bodyPr>
          <a:lstStyle>
            <a:lvl1pPr>
              <a:defRPr sz="3600" b="1">
                <a:solidFill>
                  <a:srgbClr val="0E7001"/>
                </a:solidFill>
                <a:latin typeface="Arial"/>
                <a:cs typeface="Arial"/>
              </a:defRPr>
            </a:lvl1pPr>
          </a:lstStyle>
          <a:p>
            <a:r>
              <a:rPr lang="en-US"/>
              <a:t>Click to edit Master title style</a:t>
            </a:r>
            <a:endParaRPr lang="en-US" dirty="0"/>
          </a:p>
        </p:txBody>
      </p:sp>
      <p:sp>
        <p:nvSpPr>
          <p:cNvPr id="3" name="Content Placeholder 2"/>
          <p:cNvSpPr>
            <a:spLocks noGrp="1"/>
          </p:cNvSpPr>
          <p:nvPr>
            <p:ph sz="half" idx="1"/>
          </p:nvPr>
        </p:nvSpPr>
        <p:spPr>
          <a:xfrm>
            <a:off x="1422401" y="1595718"/>
            <a:ext cx="6925732" cy="4615543"/>
          </a:xfrm>
        </p:spPr>
        <p:txBody>
          <a:bodyPr>
            <a:normAutofit/>
          </a:bodyPr>
          <a:lstStyle>
            <a:lvl1pPr marL="0" indent="0">
              <a:buFont typeface="Arial"/>
              <a:buNone/>
              <a:defRPr sz="2800" b="0">
                <a:solidFill>
                  <a:srgbClr val="000000"/>
                </a:solidFill>
              </a:defRPr>
            </a:lvl1pPr>
            <a:lvl2pPr marL="457200" indent="0">
              <a:buNone/>
              <a:defRPr sz="2000" b="0">
                <a:solidFill>
                  <a:srgbClr val="000000"/>
                </a:solidFill>
              </a:defRPr>
            </a:lvl2pPr>
            <a:lvl3pPr marL="914400" indent="0">
              <a:buNone/>
              <a:defRPr sz="2000" b="0">
                <a:solidFill>
                  <a:srgbClr val="000000"/>
                </a:solidFill>
              </a:defRPr>
            </a:lvl3pPr>
            <a:lvl4pPr marL="1371600" indent="0">
              <a:buNone/>
              <a:defRPr sz="2000" b="0">
                <a:solidFill>
                  <a:srgbClr val="000000"/>
                </a:solidFill>
              </a:defRPr>
            </a:lvl4pPr>
            <a:lvl5pPr marL="1828800" indent="0">
              <a:buNone/>
              <a:defRPr sz="2000" b="0">
                <a:solidFill>
                  <a:srgbClr val="000000"/>
                </a:solidFill>
              </a:defRPr>
            </a:lvl5pPr>
            <a:lvl6pPr>
              <a:defRPr sz="1800"/>
            </a:lvl6pPr>
            <a:lvl7pPr>
              <a:defRPr sz="1800"/>
            </a:lvl7pPr>
            <a:lvl8pPr>
              <a:defRPr sz="1800"/>
            </a:lvl8pPr>
            <a:lvl9pPr>
              <a:defRPr sz="1800"/>
            </a:lvl9pPr>
          </a:lstStyle>
          <a:p>
            <a:pPr lvl="0"/>
            <a:r>
              <a:rPr lang="en-US"/>
              <a:t>Edit Master text styles</a:t>
            </a:r>
          </a:p>
        </p:txBody>
      </p:sp>
    </p:spTree>
    <p:extLst>
      <p:ext uri="{BB962C8B-B14F-4D97-AF65-F5344CB8AC3E}">
        <p14:creationId xmlns:p14="http://schemas.microsoft.com/office/powerpoint/2010/main" val="3227913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hort Intro Tit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99645"/>
            <a:ext cx="8229600" cy="1143000"/>
          </a:xfrm>
        </p:spPr>
        <p:txBody>
          <a:bodyPr/>
          <a:lstStyle>
            <a:lvl1pPr algn="ctr">
              <a:defRPr/>
            </a:lvl1pPr>
          </a:lstStyle>
          <a:p>
            <a:r>
              <a:rPr lang="en-US"/>
              <a:t>Click to edit Master title style</a:t>
            </a:r>
            <a:endParaRPr lang="en-US" dirty="0"/>
          </a:p>
        </p:txBody>
      </p:sp>
    </p:spTree>
    <p:extLst>
      <p:ext uri="{BB962C8B-B14F-4D97-AF65-F5344CB8AC3E}">
        <p14:creationId xmlns:p14="http://schemas.microsoft.com/office/powerpoint/2010/main" val="295273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shor text ">
    <p:spTree>
      <p:nvGrpSpPr>
        <p:cNvPr id="1" name=""/>
        <p:cNvGrpSpPr/>
        <p:nvPr/>
      </p:nvGrpSpPr>
      <p:grpSpPr>
        <a:xfrm>
          <a:off x="0" y="0"/>
          <a:ext cx="0" cy="0"/>
          <a:chOff x="0" y="0"/>
          <a:chExt cx="0" cy="0"/>
        </a:xfrm>
      </p:grpSpPr>
      <p:sp>
        <p:nvSpPr>
          <p:cNvPr id="2" name="Title 1"/>
          <p:cNvSpPr>
            <a:spLocks noGrp="1"/>
          </p:cNvSpPr>
          <p:nvPr>
            <p:ph type="title"/>
          </p:nvPr>
        </p:nvSpPr>
        <p:spPr>
          <a:xfrm>
            <a:off x="468489" y="1575929"/>
            <a:ext cx="8229600" cy="1143000"/>
          </a:xfrm>
        </p:spPr>
        <p:txBody>
          <a:bodyPr>
            <a:normAutofit/>
          </a:bodyPr>
          <a:lstStyle>
            <a:lvl1pPr>
              <a:defRPr sz="4000"/>
            </a:lvl1pPr>
          </a:lstStyle>
          <a:p>
            <a:r>
              <a:rPr lang="en-US" dirty="0"/>
              <a:t>Click to edit Master title style</a:t>
            </a:r>
          </a:p>
        </p:txBody>
      </p:sp>
      <p:sp>
        <p:nvSpPr>
          <p:cNvPr id="3" name="Date Placeholder 2"/>
          <p:cNvSpPr>
            <a:spLocks noGrp="1"/>
          </p:cNvSpPr>
          <p:nvPr>
            <p:ph type="dt" sz="half" idx="10"/>
          </p:nvPr>
        </p:nvSpPr>
        <p:spPr>
          <a:xfrm>
            <a:off x="468489" y="6965950"/>
            <a:ext cx="2133600" cy="365125"/>
          </a:xfrm>
          <a:prstGeom prst="rect">
            <a:avLst/>
          </a:prstGeom>
        </p:spPr>
        <p:txBody>
          <a:bodyPr/>
          <a:lstStyle/>
          <a:p>
            <a:fld id="{B832A2F9-0565-9545-B436-DEA70DC2FC9C}" type="datetimeFigureOut">
              <a:rPr lang="en-US" smtClean="0"/>
              <a:t>5/4/2018</a:t>
            </a:fld>
            <a:endParaRPr lang="en-US"/>
          </a:p>
        </p:txBody>
      </p:sp>
      <p:sp>
        <p:nvSpPr>
          <p:cNvPr id="4" name="Footer Placeholder 3"/>
          <p:cNvSpPr>
            <a:spLocks noGrp="1"/>
          </p:cNvSpPr>
          <p:nvPr>
            <p:ph type="ftr" sz="quarter" idx="11"/>
          </p:nvPr>
        </p:nvSpPr>
        <p:spPr>
          <a:xfrm>
            <a:off x="3135489" y="69659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64489" y="6965950"/>
            <a:ext cx="2133600" cy="365125"/>
          </a:xfrm>
          <a:prstGeom prst="rect">
            <a:avLst/>
          </a:prstGeom>
        </p:spPr>
        <p:txBody>
          <a:bodyPr/>
          <a:lstStyle/>
          <a:p>
            <a:fld id="{524EDD8E-658E-CC45-BAAA-7E9AAF88E836}" type="slidenum">
              <a:rPr lang="en-US" smtClean="0"/>
              <a:t>‹#›</a:t>
            </a:fld>
            <a:endParaRPr lang="en-US"/>
          </a:p>
        </p:txBody>
      </p:sp>
      <p:sp>
        <p:nvSpPr>
          <p:cNvPr id="7" name="Content Placeholder 6"/>
          <p:cNvSpPr>
            <a:spLocks noGrp="1"/>
          </p:cNvSpPr>
          <p:nvPr>
            <p:ph sz="quarter" idx="13"/>
          </p:nvPr>
        </p:nvSpPr>
        <p:spPr>
          <a:xfrm>
            <a:off x="1535289" y="2755618"/>
            <a:ext cx="6648450" cy="27987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10957"/>
            <a:ext cx="8229600" cy="1041368"/>
          </a:xfrm>
        </p:spPr>
        <p:txBody>
          <a:bodyPr/>
          <a:lstStyle>
            <a:lvl1pPr>
              <a:defRPr sz="3600"/>
            </a:lvl1pPr>
          </a:lstStyle>
          <a:p>
            <a:r>
              <a:rPr lang="en-US"/>
              <a:t>Click to edit Master title style</a:t>
            </a:r>
            <a:endParaRPr lang="en-US" dirty="0"/>
          </a:p>
        </p:txBody>
      </p:sp>
      <p:sp>
        <p:nvSpPr>
          <p:cNvPr id="3" name="Content Placeholder 2"/>
          <p:cNvSpPr>
            <a:spLocks noGrp="1"/>
          </p:cNvSpPr>
          <p:nvPr>
            <p:ph idx="1" hasCustomPrompt="1"/>
          </p:nvPr>
        </p:nvSpPr>
        <p:spPr>
          <a:xfrm>
            <a:off x="457200" y="1490133"/>
            <a:ext cx="8229600" cy="4786489"/>
          </a:xfrm>
        </p:spPr>
        <p:txBody>
          <a:bodyPr>
            <a:normAutofit/>
          </a:bodyPr>
          <a:lstStyle>
            <a:lvl1pPr marL="0" indent="0">
              <a:buNone/>
              <a:defRPr sz="2800" b="0">
                <a:solidFill>
                  <a:srgbClr val="000000"/>
                </a:solidFill>
              </a:defRPr>
            </a:lvl1pPr>
            <a:lvl2pPr marL="457200" indent="0">
              <a:buNone/>
              <a:defRPr/>
            </a:lvl2pPr>
          </a:lstStyle>
          <a:p>
            <a:pPr lvl="0"/>
            <a:r>
              <a:rPr lang="en-US" dirty="0"/>
              <a:t>Second level</a:t>
            </a:r>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w/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304927"/>
            <a:ext cx="8229600" cy="1188123"/>
          </a:xfrm>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hasCustomPrompt="1"/>
          </p:nvPr>
        </p:nvSpPr>
        <p:spPr>
          <a:xfrm>
            <a:off x="457200" y="1493050"/>
            <a:ext cx="8229600" cy="1148678"/>
          </a:xfrm>
        </p:spPr>
        <p:txBody>
          <a:bodyPr>
            <a:normAutofit/>
          </a:bodyPr>
          <a:lstStyle>
            <a:lvl1pPr marL="0" indent="0">
              <a:buNone/>
              <a:defRPr sz="2800" b="0">
                <a:solidFill>
                  <a:srgbClr val="000000"/>
                </a:solidFill>
              </a:defRPr>
            </a:lvl1pPr>
            <a:lvl2pPr marL="457200" indent="0">
              <a:buNone/>
              <a:defRPr/>
            </a:lvl2pPr>
          </a:lstStyle>
          <a:p>
            <a:pPr lvl="0"/>
            <a:r>
              <a:rPr lang="en-US" dirty="0"/>
              <a:t>Second level</a:t>
            </a:r>
          </a:p>
        </p:txBody>
      </p:sp>
      <p:sp>
        <p:nvSpPr>
          <p:cNvPr id="13" name="Content Placeholder 12"/>
          <p:cNvSpPr>
            <a:spLocks noGrp="1"/>
          </p:cNvSpPr>
          <p:nvPr>
            <p:ph sz="quarter" idx="13"/>
          </p:nvPr>
        </p:nvSpPr>
        <p:spPr>
          <a:xfrm>
            <a:off x="457200" y="2641728"/>
            <a:ext cx="8229600" cy="3714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316512"/>
            <a:ext cx="8229600" cy="1143000"/>
          </a:xfrm>
        </p:spPr>
        <p:txBody>
          <a:bodyPr>
            <a:normAutofit/>
          </a:bodyPr>
          <a:lstStyle>
            <a:lvl1pPr>
              <a:defRPr sz="3600"/>
            </a:lvl1pPr>
          </a:lstStyle>
          <a:p>
            <a:r>
              <a:rPr lang="en-US"/>
              <a:t>Click to edit Master title style</a:t>
            </a:r>
            <a:endParaRPr lang="en-US" dirty="0"/>
          </a:p>
        </p:txBody>
      </p:sp>
      <p:sp>
        <p:nvSpPr>
          <p:cNvPr id="7" name="Text Placeholder 6"/>
          <p:cNvSpPr>
            <a:spLocks noGrp="1"/>
          </p:cNvSpPr>
          <p:nvPr>
            <p:ph type="body" sz="quarter" idx="13"/>
          </p:nvPr>
        </p:nvSpPr>
        <p:spPr>
          <a:xfrm>
            <a:off x="457200" y="1473129"/>
            <a:ext cx="8229600" cy="730250"/>
          </a:xfrm>
        </p:spPr>
        <p:txBody>
          <a:bodyPr/>
          <a:lstStyle>
            <a:lvl1pPr marL="0" indent="0">
              <a:buNone/>
              <a:defRPr sz="2000"/>
            </a:lvl1pPr>
          </a:lstStyle>
          <a:p>
            <a:pPr lvl="0"/>
            <a:r>
              <a:rPr lang="en-US"/>
              <a:t>Click to edit Master text styles</a:t>
            </a:r>
          </a:p>
        </p:txBody>
      </p:sp>
      <p:sp>
        <p:nvSpPr>
          <p:cNvPr id="9" name="Text Placeholder 8"/>
          <p:cNvSpPr>
            <a:spLocks noGrp="1"/>
          </p:cNvSpPr>
          <p:nvPr>
            <p:ph type="body" sz="quarter" idx="14"/>
          </p:nvPr>
        </p:nvSpPr>
        <p:spPr>
          <a:xfrm>
            <a:off x="457200" y="2216995"/>
            <a:ext cx="4199559" cy="3365595"/>
          </a:xfrm>
        </p:spPr>
        <p:txBody>
          <a:bodyPr/>
          <a:lstStyle>
            <a:lvl1pPr marL="0" indent="0">
              <a:buNone/>
              <a:defRPr sz="2000"/>
            </a:lvl1pPr>
            <a:lvl2pPr marL="457200" indent="0">
              <a:buNone/>
              <a:defRPr/>
            </a:lvl2pPr>
          </a:lstStyle>
          <a:p>
            <a:pPr lvl="0"/>
            <a:r>
              <a:rPr lang="en-US"/>
              <a:t>Click to edit Master text styles</a:t>
            </a:r>
          </a:p>
        </p:txBody>
      </p:sp>
      <p:sp>
        <p:nvSpPr>
          <p:cNvPr id="10" name="Text Placeholder 6"/>
          <p:cNvSpPr>
            <a:spLocks noGrp="1"/>
          </p:cNvSpPr>
          <p:nvPr>
            <p:ph type="body" sz="quarter" idx="15"/>
          </p:nvPr>
        </p:nvSpPr>
        <p:spPr>
          <a:xfrm>
            <a:off x="457200" y="5582591"/>
            <a:ext cx="8229600" cy="773759"/>
          </a:xfrm>
        </p:spPr>
        <p:txBody>
          <a:bodyPr/>
          <a:lstStyle>
            <a:lvl1pPr marL="0" indent="0">
              <a:buNone/>
              <a:defRPr sz="2000"/>
            </a:lvl1pPr>
          </a:lstStyle>
          <a:p>
            <a:pPr lvl="0"/>
            <a:r>
              <a:rPr lang="en-US"/>
              <a:t>Click to edit Master text styles</a:t>
            </a:r>
          </a:p>
        </p:txBody>
      </p:sp>
      <p:sp>
        <p:nvSpPr>
          <p:cNvPr id="12" name="Picture Placeholder 11"/>
          <p:cNvSpPr>
            <a:spLocks noGrp="1"/>
          </p:cNvSpPr>
          <p:nvPr>
            <p:ph type="pic" sz="quarter" idx="16"/>
          </p:nvPr>
        </p:nvSpPr>
        <p:spPr>
          <a:xfrm>
            <a:off x="4656759" y="2216996"/>
            <a:ext cx="4030042" cy="3365594"/>
          </a:xfrm>
        </p:spPr>
        <p:txBody>
          <a:bodyPr/>
          <a:lstStyle/>
          <a:p>
            <a:r>
              <a:rPr lang="en-US"/>
              <a:t>Drag picture to placeholder or click icon to add</a:t>
            </a:r>
            <a:endParaRPr lang="en-US" dirty="0"/>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omparison_2">
    <p:spTree>
      <p:nvGrpSpPr>
        <p:cNvPr id="1" name=""/>
        <p:cNvGrpSpPr/>
        <p:nvPr/>
      </p:nvGrpSpPr>
      <p:grpSpPr>
        <a:xfrm>
          <a:off x="0" y="0"/>
          <a:ext cx="0" cy="0"/>
          <a:chOff x="0" y="0"/>
          <a:chExt cx="0" cy="0"/>
        </a:xfrm>
      </p:grpSpPr>
      <p:sp>
        <p:nvSpPr>
          <p:cNvPr id="2" name="Title 1"/>
          <p:cNvSpPr>
            <a:spLocks noGrp="1"/>
          </p:cNvSpPr>
          <p:nvPr>
            <p:ph type="title"/>
          </p:nvPr>
        </p:nvSpPr>
        <p:spPr>
          <a:xfrm>
            <a:off x="457200" y="302289"/>
            <a:ext cx="8229600" cy="11430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738489"/>
            <a:ext cx="3945467" cy="1174725"/>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Picture Placeholder 5"/>
          <p:cNvSpPr>
            <a:spLocks noGrp="1"/>
          </p:cNvSpPr>
          <p:nvPr>
            <p:ph type="pic" sz="quarter" idx="16"/>
          </p:nvPr>
        </p:nvSpPr>
        <p:spPr>
          <a:xfrm>
            <a:off x="457199" y="3019660"/>
            <a:ext cx="3945467" cy="2895718"/>
          </a:xfrm>
        </p:spPr>
        <p:txBody>
          <a:bodyPr/>
          <a:lstStyle/>
          <a:p>
            <a:r>
              <a:rPr lang="en-US"/>
              <a:t>Drag picture to placeholder or click icon to add</a:t>
            </a:r>
            <a:endParaRPr lang="en-US" dirty="0"/>
          </a:p>
        </p:txBody>
      </p:sp>
      <p:sp>
        <p:nvSpPr>
          <p:cNvPr id="10" name="Text Placeholder 2"/>
          <p:cNvSpPr>
            <a:spLocks noGrp="1"/>
          </p:cNvSpPr>
          <p:nvPr>
            <p:ph type="body" idx="17"/>
          </p:nvPr>
        </p:nvSpPr>
        <p:spPr>
          <a:xfrm>
            <a:off x="4741333" y="1738489"/>
            <a:ext cx="3945467" cy="1174725"/>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Picture Placeholder 5"/>
          <p:cNvSpPr>
            <a:spLocks noGrp="1"/>
          </p:cNvSpPr>
          <p:nvPr>
            <p:ph type="pic" sz="quarter" idx="18"/>
          </p:nvPr>
        </p:nvSpPr>
        <p:spPr>
          <a:xfrm>
            <a:off x="4741332" y="3019660"/>
            <a:ext cx="3945467" cy="2895718"/>
          </a:xfrm>
        </p:spPr>
        <p:txBody>
          <a:bodyPr/>
          <a:lstStyle/>
          <a:p>
            <a:r>
              <a:rPr lang="en-US"/>
              <a:t>Drag picture to placeholder or click icon to add</a:t>
            </a:r>
            <a:endParaRPr lang="en-US" dirty="0"/>
          </a:p>
        </p:txBody>
      </p: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316512"/>
            <a:ext cx="8229600" cy="1143000"/>
          </a:xfrm>
        </p:spPr>
        <p:txBody>
          <a:bodyPr>
            <a:normAutofit/>
          </a:bodyPr>
          <a:lstStyle>
            <a:lvl1pPr>
              <a:defRPr sz="3600"/>
            </a:lvl1pPr>
          </a:lstStyle>
          <a:p>
            <a:r>
              <a:rPr lang="en-US"/>
              <a:t>Click to edit Master title style</a:t>
            </a:r>
            <a:endParaRPr lang="en-US" dirty="0"/>
          </a:p>
        </p:txBody>
      </p:sp>
      <p:sp>
        <p:nvSpPr>
          <p:cNvPr id="7" name="Text Placeholder 6"/>
          <p:cNvSpPr>
            <a:spLocks noGrp="1"/>
          </p:cNvSpPr>
          <p:nvPr>
            <p:ph type="body" sz="quarter" idx="13"/>
          </p:nvPr>
        </p:nvSpPr>
        <p:spPr>
          <a:xfrm>
            <a:off x="457200" y="1473129"/>
            <a:ext cx="8229600" cy="1121574"/>
          </a:xfrm>
        </p:spPr>
        <p:txBody>
          <a:bodyPr>
            <a:normAutofit/>
          </a:bodyPr>
          <a:lstStyle>
            <a:lvl1pPr marL="0" indent="0">
              <a:buNone/>
              <a:defRPr sz="2800"/>
            </a:lvl1pPr>
          </a:lstStyle>
          <a:p>
            <a:pPr lvl="0"/>
            <a:r>
              <a:rPr lang="en-US"/>
              <a:t>Click to edit Master text styles</a:t>
            </a:r>
          </a:p>
        </p:txBody>
      </p:sp>
      <p:sp>
        <p:nvSpPr>
          <p:cNvPr id="9" name="Text Placeholder 8"/>
          <p:cNvSpPr>
            <a:spLocks noGrp="1"/>
          </p:cNvSpPr>
          <p:nvPr>
            <p:ph type="body" sz="quarter" idx="14"/>
          </p:nvPr>
        </p:nvSpPr>
        <p:spPr>
          <a:xfrm>
            <a:off x="448641" y="2594703"/>
            <a:ext cx="4199559" cy="3563621"/>
          </a:xfrm>
        </p:spPr>
        <p:txBody>
          <a:bodyPr>
            <a:normAutofit/>
          </a:bodyPr>
          <a:lstStyle>
            <a:lvl1pPr marL="0" indent="0">
              <a:buNone/>
              <a:defRPr sz="2800"/>
            </a:lvl1pPr>
            <a:lvl2pPr marL="457200" indent="0">
              <a:buNone/>
              <a:defRPr/>
            </a:lvl2pPr>
          </a:lstStyle>
          <a:p>
            <a:pPr lvl="0"/>
            <a:r>
              <a:rPr lang="en-US"/>
              <a:t>Click to edit Master text styles</a:t>
            </a:r>
          </a:p>
        </p:txBody>
      </p:sp>
      <p:sp>
        <p:nvSpPr>
          <p:cNvPr id="12" name="Picture Placeholder 11"/>
          <p:cNvSpPr>
            <a:spLocks noGrp="1"/>
          </p:cNvSpPr>
          <p:nvPr>
            <p:ph type="pic" sz="quarter" idx="16"/>
          </p:nvPr>
        </p:nvSpPr>
        <p:spPr>
          <a:xfrm>
            <a:off x="4648200" y="2608320"/>
            <a:ext cx="4030042" cy="3550004"/>
          </a:xfrm>
        </p:spPr>
        <p:txBody>
          <a:bodyPr/>
          <a:lstStyle/>
          <a:p>
            <a:r>
              <a:rPr lang="en-US"/>
              <a:t>Drag picture to placeholder or click icon to add</a:t>
            </a:r>
            <a:endParaRPr lang="en-US" dirty="0"/>
          </a:p>
        </p:txBody>
      </p:sp>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4800"/>
            <a:ext cx="8229600" cy="114300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457200" y="1447800"/>
            <a:ext cx="8229600" cy="49085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85198228"/>
      </p:ext>
    </p:extLst>
  </p:cSld>
  <p:clrMap bg1="lt1" tx1="dk1" bg2="lt2" tx2="dk2" accent1="accent1" accent2="accent2" accent3="accent3" accent4="accent4" accent5="accent5" accent6="accent6" hlink="hlink" folHlink="folHlink"/>
  <p:sldLayoutIdLst>
    <p:sldLayoutId id="2147483707" r:id="rId1"/>
    <p:sldLayoutId id="2147483692" r:id="rId2"/>
    <p:sldLayoutId id="2147483716" r:id="rId3"/>
    <p:sldLayoutId id="2147483724" r:id="rId4"/>
    <p:sldLayoutId id="2147483693" r:id="rId5"/>
    <p:sldLayoutId id="2147483695" r:id="rId6"/>
    <p:sldLayoutId id="2147483694" r:id="rId7"/>
    <p:sldLayoutId id="2147483713" r:id="rId8"/>
    <p:sldLayoutId id="2147483710" r:id="rId9"/>
    <p:sldLayoutId id="2147483697" r:id="rId10"/>
    <p:sldLayoutId id="2147483698" r:id="rId11"/>
    <p:sldLayoutId id="2147483709" r:id="rId12"/>
    <p:sldLayoutId id="2147483711" r:id="rId13"/>
    <p:sldLayoutId id="2147483699" r:id="rId14"/>
    <p:sldLayoutId id="2147483714" r:id="rId15"/>
    <p:sldLayoutId id="2147483715" r:id="rId16"/>
    <p:sldLayoutId id="2147483700" r:id="rId17"/>
    <p:sldLayoutId id="2147483701" r:id="rId18"/>
    <p:sldLayoutId id="2147483705" r:id="rId19"/>
    <p:sldLayoutId id="2147483706" r:id="rId20"/>
    <p:sldLayoutId id="2147483708" r:id="rId21"/>
    <p:sldLayoutId id="2147483722" r:id="rId22"/>
    <p:sldLayoutId id="2147483726" r:id="rId23"/>
    <p:sldLayoutId id="2147483730" r:id="rId24"/>
    <p:sldLayoutId id="2147483731" r:id="rId25"/>
    <p:sldLayoutId id="2147483732" r:id="rId26"/>
    <p:sldLayoutId id="2147483733" r:id="rId27"/>
    <p:sldLayoutId id="2147483734" r:id="rId28"/>
  </p:sldLayoutIdLst>
  <p:txStyles>
    <p:titleStyle>
      <a:lvl1pPr algn="l" defTabSz="457200" rtl="0" eaLnBrk="1" latinLnBrk="0" hangingPunct="1">
        <a:spcBef>
          <a:spcPct val="0"/>
        </a:spcBef>
        <a:buNone/>
        <a:defRPr sz="3600" b="1" kern="1200">
          <a:solidFill>
            <a:srgbClr val="0E700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800" kern="1200">
          <a:solidFill>
            <a:srgbClr val="000000"/>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5.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5.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6.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7.xml"/><Relationship Id="rId5" Type="http://schemas.openxmlformats.org/officeDocument/2006/relationships/image" Target="../media/image24.png"/><Relationship Id="rId4" Type="http://schemas.openxmlformats.org/officeDocument/2006/relationships/hyperlink" Target="https://earthshots.usgs.gov/earthshots/sites/all/files/earthshots/6_11-12-2015_EscPits.pn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amp;ehk=3"/><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hyperlink" Target="http://en.wikipedia.org/wiki/File:GPS_Satellite_NASA_art-iif.jp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8.xml"/><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hyperlink" Target="https://spaceplace.nasa.gov/x-ponder/en/" TargetMode="External"/><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hyperlink" Target="https://www.youtube.com/watch?v=UZeBzTI5Omk" TargetMode="External"/><Relationship Id="rId4" Type="http://schemas.openxmlformats.org/officeDocument/2006/relationships/hyperlink" Target="https://www.youtube.com/watch?v=f9F7yDjSdNA&amp;list=PL9TFrgFq75552g7qVa-iTOeuo7Fy11o5f&amp;index=10"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StockSnap_92E981EC6F.jpg"/>
          <p:cNvPicPr>
            <a:picLocks noGrp="1" noChangeAspect="1"/>
          </p:cNvPicPr>
          <p:nvPr>
            <p:ph type="pic" idx="1"/>
          </p:nvPr>
        </p:nvPicPr>
        <p:blipFill>
          <a:blip r:embed="rId3" cstate="screen">
            <a:extLst>
              <a:ext uri="{BEBA8EAE-BF5A-486C-A8C5-ECC9F3942E4B}">
                <a14:imgProps xmlns:a14="http://schemas.microsoft.com/office/drawing/2010/main">
                  <a14:imgLayer r:embed="rId4">
                    <a14:imgEffect>
                      <a14:sharpenSoften amount="-25000"/>
                    </a14:imgEffect>
                    <a14:imgEffect>
                      <a14:brightnessContrast bright="-20000"/>
                    </a14:imgEffect>
                  </a14:imgLayer>
                </a14:imgProps>
              </a:ext>
              <a:ext uri="{28A0092B-C50C-407E-A947-70E740481C1C}">
                <a14:useLocalDpi xmlns:a14="http://schemas.microsoft.com/office/drawing/2010/main"/>
              </a:ext>
            </a:extLst>
          </a:blip>
          <a:srcRect/>
          <a:stretch>
            <a:fillRect/>
          </a:stretch>
        </p:blipFill>
        <p:spPr/>
      </p:pic>
      <p:sp>
        <p:nvSpPr>
          <p:cNvPr id="3" name="Title 2"/>
          <p:cNvSpPr>
            <a:spLocks noGrp="1"/>
          </p:cNvSpPr>
          <p:nvPr>
            <p:ph type="title"/>
          </p:nvPr>
        </p:nvSpPr>
        <p:spPr/>
        <p:txBody>
          <a:bodyPr/>
          <a:lstStyle/>
          <a:p>
            <a:r>
              <a:rPr lang="en-US" dirty="0"/>
              <a:t> Focus on Landsat</a:t>
            </a:r>
          </a:p>
        </p:txBody>
      </p:sp>
    </p:spTree>
    <p:extLst>
      <p:ext uri="{BB962C8B-B14F-4D97-AF65-F5344CB8AC3E}">
        <p14:creationId xmlns:p14="http://schemas.microsoft.com/office/powerpoint/2010/main" val="836110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71808FE-3751-4D88-8883-8B7FC2A958D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53609" y="1914402"/>
            <a:ext cx="7497513" cy="4943627"/>
          </a:xfrm>
          <a:prstGeom prst="rect">
            <a:avLst/>
          </a:prstGeom>
        </p:spPr>
      </p:pic>
      <p:sp>
        <p:nvSpPr>
          <p:cNvPr id="10" name="TextBox 9">
            <a:extLst>
              <a:ext uri="{FF2B5EF4-FFF2-40B4-BE49-F238E27FC236}">
                <a16:creationId xmlns:a16="http://schemas.microsoft.com/office/drawing/2014/main" id="{CDB2EDBB-9B45-41AB-B0F6-499E440F5B18}"/>
              </a:ext>
            </a:extLst>
          </p:cNvPr>
          <p:cNvSpPr txBox="1"/>
          <p:nvPr/>
        </p:nvSpPr>
        <p:spPr>
          <a:xfrm>
            <a:off x="349698" y="771402"/>
            <a:ext cx="8386069" cy="1108075"/>
          </a:xfrm>
          <a:prstGeom prst="rect">
            <a:avLst/>
          </a:prstGeom>
          <a:noFill/>
        </p:spPr>
        <p:txBody>
          <a:bodyPr wrap="square">
            <a:spAutoFit/>
          </a:bodyPr>
          <a:lstStyle>
            <a:lvl1pPr>
              <a:defRPr sz="4400">
                <a:solidFill>
                  <a:schemeClr val="tx1"/>
                </a:solidFill>
                <a:latin typeface="Verdana" panose="020B0604030504040204" pitchFamily="34" charset="0"/>
                <a:ea typeface="Osaka" charset="-128"/>
              </a:defRPr>
            </a:lvl1pPr>
            <a:lvl2pPr marL="742950" indent="-285750">
              <a:defRPr sz="4400">
                <a:solidFill>
                  <a:schemeClr val="tx1"/>
                </a:solidFill>
                <a:latin typeface="Verdana" panose="020B0604030504040204" pitchFamily="34" charset="0"/>
                <a:ea typeface="Osaka" charset="-128"/>
              </a:defRPr>
            </a:lvl2pPr>
            <a:lvl3pPr marL="1143000" indent="-228600">
              <a:defRPr sz="4400">
                <a:solidFill>
                  <a:schemeClr val="tx1"/>
                </a:solidFill>
                <a:latin typeface="Verdana" panose="020B0604030504040204" pitchFamily="34" charset="0"/>
                <a:ea typeface="Osaka" charset="-128"/>
              </a:defRPr>
            </a:lvl3pPr>
            <a:lvl4pPr marL="1600200" indent="-228600">
              <a:defRPr sz="4400">
                <a:solidFill>
                  <a:schemeClr val="tx1"/>
                </a:solidFill>
                <a:latin typeface="Verdana" panose="020B0604030504040204" pitchFamily="34" charset="0"/>
                <a:ea typeface="Osaka" charset="-128"/>
              </a:defRPr>
            </a:lvl4pPr>
            <a:lvl5pPr marL="2057400" indent="-228600">
              <a:defRPr sz="4400">
                <a:solidFill>
                  <a:schemeClr val="tx1"/>
                </a:solidFill>
                <a:latin typeface="Verdana" panose="020B0604030504040204" pitchFamily="34" charset="0"/>
                <a:ea typeface="Osaka" charset="-128"/>
              </a:defRPr>
            </a:lvl5pPr>
            <a:lvl6pPr marL="2514600" indent="-228600" eaLnBrk="0" fontAlgn="base" hangingPunct="0">
              <a:spcBef>
                <a:spcPct val="0"/>
              </a:spcBef>
              <a:spcAft>
                <a:spcPct val="0"/>
              </a:spcAft>
              <a:defRPr sz="4400">
                <a:solidFill>
                  <a:schemeClr val="tx1"/>
                </a:solidFill>
                <a:latin typeface="Verdana" panose="020B0604030504040204" pitchFamily="34" charset="0"/>
                <a:ea typeface="Osaka" charset="-128"/>
              </a:defRPr>
            </a:lvl6pPr>
            <a:lvl7pPr marL="2971800" indent="-228600" eaLnBrk="0" fontAlgn="base" hangingPunct="0">
              <a:spcBef>
                <a:spcPct val="0"/>
              </a:spcBef>
              <a:spcAft>
                <a:spcPct val="0"/>
              </a:spcAft>
              <a:defRPr sz="4400">
                <a:solidFill>
                  <a:schemeClr val="tx1"/>
                </a:solidFill>
                <a:latin typeface="Verdana" panose="020B0604030504040204" pitchFamily="34" charset="0"/>
                <a:ea typeface="Osaka" charset="-128"/>
              </a:defRPr>
            </a:lvl7pPr>
            <a:lvl8pPr marL="3429000" indent="-228600" eaLnBrk="0" fontAlgn="base" hangingPunct="0">
              <a:spcBef>
                <a:spcPct val="0"/>
              </a:spcBef>
              <a:spcAft>
                <a:spcPct val="0"/>
              </a:spcAft>
              <a:defRPr sz="4400">
                <a:solidFill>
                  <a:schemeClr val="tx1"/>
                </a:solidFill>
                <a:latin typeface="Verdana" panose="020B0604030504040204" pitchFamily="34" charset="0"/>
                <a:ea typeface="Osaka" charset="-128"/>
              </a:defRPr>
            </a:lvl8pPr>
            <a:lvl9pPr marL="3886200" indent="-228600" eaLnBrk="0" fontAlgn="base" hangingPunct="0">
              <a:spcBef>
                <a:spcPct val="0"/>
              </a:spcBef>
              <a:spcAft>
                <a:spcPct val="0"/>
              </a:spcAft>
              <a:defRPr sz="4400">
                <a:solidFill>
                  <a:schemeClr val="tx1"/>
                </a:solidFill>
                <a:latin typeface="Verdana" panose="020B0604030504040204" pitchFamily="34" charset="0"/>
                <a:ea typeface="Osaka" charset="-128"/>
              </a:defRPr>
            </a:lvl9pPr>
          </a:lstStyle>
          <a:p>
            <a:r>
              <a:rPr lang="en-US" altLang="en-US" sz="2200" dirty="0">
                <a:latin typeface="Arial" panose="020B0604020202020204" pitchFamily="34" charset="0"/>
                <a:cs typeface="Arial" panose="020B0604020202020204" pitchFamily="34" charset="0"/>
              </a:rPr>
              <a:t>About </a:t>
            </a:r>
            <a:r>
              <a:rPr lang="en-US" altLang="en-US" sz="2200" b="1" dirty="0">
                <a:latin typeface="Arial" panose="020B0604020202020204" pitchFamily="34" charset="0"/>
                <a:cs typeface="Arial" panose="020B0604020202020204" pitchFamily="34" charset="0"/>
              </a:rPr>
              <a:t>25 percent </a:t>
            </a:r>
            <a:r>
              <a:rPr lang="en-US" altLang="en-US" sz="2200" dirty="0">
                <a:latin typeface="Arial" panose="020B0604020202020204" pitchFamily="34" charset="0"/>
                <a:cs typeface="Arial" panose="020B0604020202020204" pitchFamily="34" charset="0"/>
              </a:rPr>
              <a:t>of the Sun’s energy is </a:t>
            </a:r>
            <a:r>
              <a:rPr lang="en-US" altLang="en-US" sz="2200" i="1" dirty="0">
                <a:latin typeface="Arial" panose="020B0604020202020204" pitchFamily="34" charset="0"/>
                <a:cs typeface="Arial" panose="020B0604020202020204" pitchFamily="34" charset="0"/>
              </a:rPr>
              <a:t>absorbed by the atmosphere</a:t>
            </a:r>
            <a:r>
              <a:rPr lang="en-US" altLang="en-US" sz="2200" dirty="0">
                <a:latin typeface="Arial" panose="020B0604020202020204" pitchFamily="34" charset="0"/>
                <a:cs typeface="Arial" panose="020B0604020202020204" pitchFamily="34" charset="0"/>
              </a:rPr>
              <a:t>, about </a:t>
            </a:r>
            <a:r>
              <a:rPr lang="en-US" altLang="en-US" sz="2200" b="1" dirty="0">
                <a:latin typeface="Arial" panose="020B0604020202020204" pitchFamily="34" charset="0"/>
                <a:cs typeface="Arial" panose="020B0604020202020204" pitchFamily="34" charset="0"/>
              </a:rPr>
              <a:t>50 percent </a:t>
            </a:r>
            <a:r>
              <a:rPr lang="en-US" altLang="en-US" sz="2200" dirty="0">
                <a:latin typeface="Arial" panose="020B0604020202020204" pitchFamily="34" charset="0"/>
                <a:cs typeface="Arial" panose="020B0604020202020204" pitchFamily="34" charset="0"/>
              </a:rPr>
              <a:t>is </a:t>
            </a:r>
            <a:r>
              <a:rPr lang="en-US" altLang="en-US" sz="2200" i="1" dirty="0">
                <a:latin typeface="Arial" panose="020B0604020202020204" pitchFamily="34" charset="0"/>
                <a:cs typeface="Arial" panose="020B0604020202020204" pitchFamily="34" charset="0"/>
              </a:rPr>
              <a:t>absorbed by the Earth’s surface</a:t>
            </a:r>
            <a:r>
              <a:rPr lang="en-US" altLang="en-US" sz="2200" dirty="0">
                <a:latin typeface="Arial" panose="020B0604020202020204" pitchFamily="34" charset="0"/>
                <a:cs typeface="Arial" panose="020B0604020202020204" pitchFamily="34" charset="0"/>
              </a:rPr>
              <a:t>, and about </a:t>
            </a:r>
            <a:r>
              <a:rPr lang="en-US" altLang="en-US" sz="2200" b="1" dirty="0">
                <a:latin typeface="Arial" panose="020B0604020202020204" pitchFamily="34" charset="0"/>
                <a:cs typeface="Arial" panose="020B0604020202020204" pitchFamily="34" charset="0"/>
              </a:rPr>
              <a:t>30 percent </a:t>
            </a:r>
            <a:r>
              <a:rPr lang="en-US" altLang="en-US" sz="2200" dirty="0">
                <a:latin typeface="Arial" panose="020B0604020202020204" pitchFamily="34" charset="0"/>
                <a:cs typeface="Arial" panose="020B0604020202020204" pitchFamily="34" charset="0"/>
              </a:rPr>
              <a:t>is </a:t>
            </a:r>
            <a:r>
              <a:rPr lang="en-US" altLang="en-US" sz="2200" i="1" dirty="0">
                <a:latin typeface="Arial" panose="020B0604020202020204" pitchFamily="34" charset="0"/>
                <a:cs typeface="Arial" panose="020B0604020202020204" pitchFamily="34" charset="0"/>
              </a:rPr>
              <a:t>reflected.</a:t>
            </a:r>
            <a:r>
              <a:rPr lang="en-US" altLang="en-US" sz="2200" i="1" dirty="0">
                <a:solidFill>
                  <a:schemeClr val="bg1"/>
                </a:solidFill>
                <a:latin typeface="Arial" panose="020B0604020202020204" pitchFamily="34" charset="0"/>
                <a:cs typeface="Arial" panose="020B0604020202020204" pitchFamily="34" charset="0"/>
              </a:rPr>
              <a:t> space</a:t>
            </a:r>
            <a:endParaRPr lang="en-US" altLang="en-US" sz="2200" dirty="0">
              <a:solidFill>
                <a:srgbClr val="FFFF00"/>
              </a:solidFill>
              <a:latin typeface="Arial" panose="020B0604020202020204" pitchFamily="34" charset="0"/>
              <a:cs typeface="Arial" panose="020B0604020202020204" pitchFamily="34" charset="0"/>
            </a:endParaRPr>
          </a:p>
        </p:txBody>
      </p:sp>
      <p:sp>
        <p:nvSpPr>
          <p:cNvPr id="11" name="Title 1">
            <a:extLst>
              <a:ext uri="{FF2B5EF4-FFF2-40B4-BE49-F238E27FC236}">
                <a16:creationId xmlns:a16="http://schemas.microsoft.com/office/drawing/2014/main" id="{211BEBA8-D49C-45BD-B05D-D822059431E1}"/>
              </a:ext>
            </a:extLst>
          </p:cNvPr>
          <p:cNvSpPr>
            <a:spLocks noGrp="1"/>
          </p:cNvSpPr>
          <p:nvPr>
            <p:ph type="title"/>
          </p:nvPr>
        </p:nvSpPr>
        <p:spPr>
          <a:xfrm>
            <a:off x="349698" y="-13063"/>
            <a:ext cx="8229600" cy="1143000"/>
          </a:xfrm>
        </p:spPr>
        <p:txBody>
          <a:bodyPr/>
          <a:lstStyle/>
          <a:p>
            <a:r>
              <a:rPr lang="en-US" dirty="0">
                <a:latin typeface="Arial" panose="020B0604020202020204" pitchFamily="34" charset="0"/>
                <a:cs typeface="Arial" panose="020B0604020202020204" pitchFamily="34" charset="0"/>
              </a:rPr>
              <a:t>Wave Behavior</a:t>
            </a:r>
          </a:p>
        </p:txBody>
      </p:sp>
      <p:sp>
        <p:nvSpPr>
          <p:cNvPr id="6" name="TextBox 5">
            <a:extLst>
              <a:ext uri="{FF2B5EF4-FFF2-40B4-BE49-F238E27FC236}">
                <a16:creationId xmlns:a16="http://schemas.microsoft.com/office/drawing/2014/main" id="{DFE6F836-A3FB-4D3D-AABB-9E7EC525E57D}"/>
              </a:ext>
            </a:extLst>
          </p:cNvPr>
          <p:cNvSpPr txBox="1"/>
          <p:nvPr/>
        </p:nvSpPr>
        <p:spPr>
          <a:xfrm>
            <a:off x="4695513" y="4654830"/>
            <a:ext cx="646331"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48%</a:t>
            </a:r>
          </a:p>
        </p:txBody>
      </p:sp>
      <p:sp>
        <p:nvSpPr>
          <p:cNvPr id="13" name="TextBox 12">
            <a:extLst>
              <a:ext uri="{FF2B5EF4-FFF2-40B4-BE49-F238E27FC236}">
                <a16:creationId xmlns:a16="http://schemas.microsoft.com/office/drawing/2014/main" id="{5FFA3789-D8DD-4AC5-9745-EFA21F553A38}"/>
              </a:ext>
            </a:extLst>
          </p:cNvPr>
          <p:cNvSpPr txBox="1"/>
          <p:nvPr/>
        </p:nvSpPr>
        <p:spPr>
          <a:xfrm>
            <a:off x="4464497" y="2811024"/>
            <a:ext cx="688527"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29%</a:t>
            </a:r>
          </a:p>
        </p:txBody>
      </p:sp>
      <p:sp>
        <p:nvSpPr>
          <p:cNvPr id="14" name="TextBox 13">
            <a:extLst>
              <a:ext uri="{FF2B5EF4-FFF2-40B4-BE49-F238E27FC236}">
                <a16:creationId xmlns:a16="http://schemas.microsoft.com/office/drawing/2014/main" id="{236D7B55-F4DF-4EF9-825B-50A1CB7ED167}"/>
              </a:ext>
            </a:extLst>
          </p:cNvPr>
          <p:cNvSpPr txBox="1"/>
          <p:nvPr/>
        </p:nvSpPr>
        <p:spPr>
          <a:xfrm>
            <a:off x="5555108" y="4024268"/>
            <a:ext cx="646331"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23%</a:t>
            </a:r>
          </a:p>
        </p:txBody>
      </p:sp>
      <p:sp>
        <p:nvSpPr>
          <p:cNvPr id="15" name="TextBox 14">
            <a:extLst>
              <a:ext uri="{FF2B5EF4-FFF2-40B4-BE49-F238E27FC236}">
                <a16:creationId xmlns:a16="http://schemas.microsoft.com/office/drawing/2014/main" id="{190D5899-CDF5-4547-BCD7-3E34D6A49A6C}"/>
              </a:ext>
            </a:extLst>
          </p:cNvPr>
          <p:cNvSpPr txBox="1"/>
          <p:nvPr/>
        </p:nvSpPr>
        <p:spPr>
          <a:xfrm>
            <a:off x="3404526" y="2724389"/>
            <a:ext cx="1290987" cy="369332"/>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Reflected</a:t>
            </a:r>
          </a:p>
        </p:txBody>
      </p:sp>
      <p:sp>
        <p:nvSpPr>
          <p:cNvPr id="16" name="TextBox 15">
            <a:extLst>
              <a:ext uri="{FF2B5EF4-FFF2-40B4-BE49-F238E27FC236}">
                <a16:creationId xmlns:a16="http://schemas.microsoft.com/office/drawing/2014/main" id="{E66A29D6-728B-42E1-882D-75AED2980BEE}"/>
              </a:ext>
            </a:extLst>
          </p:cNvPr>
          <p:cNvSpPr txBox="1"/>
          <p:nvPr/>
        </p:nvSpPr>
        <p:spPr>
          <a:xfrm>
            <a:off x="3243292" y="4516330"/>
            <a:ext cx="1613454"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Absorbed in the surface</a:t>
            </a:r>
          </a:p>
        </p:txBody>
      </p:sp>
      <p:sp>
        <p:nvSpPr>
          <p:cNvPr id="17" name="TextBox 16">
            <a:extLst>
              <a:ext uri="{FF2B5EF4-FFF2-40B4-BE49-F238E27FC236}">
                <a16:creationId xmlns:a16="http://schemas.microsoft.com/office/drawing/2014/main" id="{BE8AF27B-AF86-41B5-B56E-6426E72B240A}"/>
              </a:ext>
            </a:extLst>
          </p:cNvPr>
          <p:cNvSpPr txBox="1"/>
          <p:nvPr/>
        </p:nvSpPr>
        <p:spPr>
          <a:xfrm>
            <a:off x="6018301" y="4008498"/>
            <a:ext cx="2001747"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Absorbed in the atmosphere</a:t>
            </a:r>
          </a:p>
        </p:txBody>
      </p:sp>
      <p:sp>
        <p:nvSpPr>
          <p:cNvPr id="18" name="TextBox 17">
            <a:extLst>
              <a:ext uri="{FF2B5EF4-FFF2-40B4-BE49-F238E27FC236}">
                <a16:creationId xmlns:a16="http://schemas.microsoft.com/office/drawing/2014/main" id="{9DEF26E8-3494-42BE-B21B-D19350A8F4D0}"/>
              </a:ext>
            </a:extLst>
          </p:cNvPr>
          <p:cNvSpPr txBox="1"/>
          <p:nvPr/>
        </p:nvSpPr>
        <p:spPr>
          <a:xfrm>
            <a:off x="1007102" y="2026559"/>
            <a:ext cx="4334741" cy="369332"/>
          </a:xfrm>
          <a:prstGeom prst="rect">
            <a:avLst/>
          </a:prstGeom>
          <a:noFill/>
          <a:effectLst/>
        </p:spPr>
        <p:txBody>
          <a:bodyPr wrap="square" rtlCol="0">
            <a:spAutoFit/>
          </a:bodyPr>
          <a:lstStyle/>
          <a:p>
            <a:r>
              <a:rPr lang="en-US" b="1" dirty="0">
                <a:latin typeface="Arial" panose="020B0604020202020204" pitchFamily="34" charset="0"/>
                <a:cs typeface="Arial" panose="020B0604020202020204" pitchFamily="34" charset="0"/>
              </a:rPr>
              <a:t>Incoming solar radiation (340 W/m</a:t>
            </a:r>
            <a:r>
              <a:rPr lang="en-US" b="1" baseline="30000" dirty="0">
                <a:latin typeface="Arial" panose="020B0604020202020204" pitchFamily="34" charset="0"/>
                <a:cs typeface="Arial" panose="020B0604020202020204" pitchFamily="34" charset="0"/>
              </a:rPr>
              <a:t> 3</a:t>
            </a:r>
            <a:r>
              <a:rPr lang="en-US" b="1" dirty="0">
                <a:latin typeface="Arial" panose="020B0604020202020204" pitchFamily="34" charset="0"/>
                <a:cs typeface="Arial" panose="020B0604020202020204" pitchFamily="34" charset="0"/>
              </a:rPr>
              <a:t>)</a:t>
            </a:r>
            <a:r>
              <a:rPr lang="en-US" b="1" baseline="30000" dirty="0">
                <a:latin typeface="Arial" panose="020B0604020202020204" pitchFamily="34" charset="0"/>
                <a:cs typeface="Arial" panose="020B0604020202020204" pitchFamily="34" charset="0"/>
              </a:rPr>
              <a:t> </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6797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56">
            <a:extLst>
              <a:ext uri="{FF2B5EF4-FFF2-40B4-BE49-F238E27FC236}">
                <a16:creationId xmlns:a16="http://schemas.microsoft.com/office/drawing/2014/main" id="{68C9B2B0-26D5-455F-AEFB-FC151DC7A19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035561" y="3487051"/>
            <a:ext cx="4324689" cy="3265128"/>
          </a:xfrm>
          <a:prstGeom prst="rect">
            <a:avLst/>
          </a:prstGeom>
        </p:spPr>
      </p:pic>
      <p:sp>
        <p:nvSpPr>
          <p:cNvPr id="6" name="Rectangle 4">
            <a:extLst>
              <a:ext uri="{FF2B5EF4-FFF2-40B4-BE49-F238E27FC236}">
                <a16:creationId xmlns:a16="http://schemas.microsoft.com/office/drawing/2014/main" id="{A41056A7-6E80-4017-B6AF-289F77D0C842}"/>
              </a:ext>
            </a:extLst>
          </p:cNvPr>
          <p:cNvSpPr>
            <a:spLocks noChangeArrowheads="1"/>
          </p:cNvSpPr>
          <p:nvPr/>
        </p:nvSpPr>
        <p:spPr bwMode="auto">
          <a:xfrm>
            <a:off x="1382713" y="3526970"/>
            <a:ext cx="2439987"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400">
                <a:solidFill>
                  <a:schemeClr val="tx1"/>
                </a:solidFill>
                <a:latin typeface="Verdana" panose="020B0604030504040204" pitchFamily="34" charset="0"/>
                <a:ea typeface="Osaka" charset="-128"/>
              </a:defRPr>
            </a:lvl1pPr>
            <a:lvl2pPr marL="742950" indent="-285750">
              <a:defRPr sz="4400">
                <a:solidFill>
                  <a:schemeClr val="tx1"/>
                </a:solidFill>
                <a:latin typeface="Verdana" panose="020B0604030504040204" pitchFamily="34" charset="0"/>
                <a:ea typeface="Osaka" charset="-128"/>
              </a:defRPr>
            </a:lvl2pPr>
            <a:lvl3pPr marL="1143000" indent="-228600">
              <a:defRPr sz="4400">
                <a:solidFill>
                  <a:schemeClr val="tx1"/>
                </a:solidFill>
                <a:latin typeface="Verdana" panose="020B0604030504040204" pitchFamily="34" charset="0"/>
                <a:ea typeface="Osaka" charset="-128"/>
              </a:defRPr>
            </a:lvl3pPr>
            <a:lvl4pPr marL="1600200" indent="-228600">
              <a:defRPr sz="4400">
                <a:solidFill>
                  <a:schemeClr val="tx1"/>
                </a:solidFill>
                <a:latin typeface="Verdana" panose="020B0604030504040204" pitchFamily="34" charset="0"/>
                <a:ea typeface="Osaka" charset="-128"/>
              </a:defRPr>
            </a:lvl4pPr>
            <a:lvl5pPr marL="2057400" indent="-228600">
              <a:defRPr sz="4400">
                <a:solidFill>
                  <a:schemeClr val="tx1"/>
                </a:solidFill>
                <a:latin typeface="Verdana" panose="020B0604030504040204" pitchFamily="34" charset="0"/>
                <a:ea typeface="Osaka" charset="-128"/>
              </a:defRPr>
            </a:lvl5pPr>
            <a:lvl6pPr marL="2514600" indent="-228600" eaLnBrk="0" fontAlgn="base" hangingPunct="0">
              <a:spcBef>
                <a:spcPct val="0"/>
              </a:spcBef>
              <a:spcAft>
                <a:spcPct val="0"/>
              </a:spcAft>
              <a:defRPr sz="4400">
                <a:solidFill>
                  <a:schemeClr val="tx1"/>
                </a:solidFill>
                <a:latin typeface="Verdana" panose="020B0604030504040204" pitchFamily="34" charset="0"/>
                <a:ea typeface="Osaka" charset="-128"/>
              </a:defRPr>
            </a:lvl6pPr>
            <a:lvl7pPr marL="2971800" indent="-228600" eaLnBrk="0" fontAlgn="base" hangingPunct="0">
              <a:spcBef>
                <a:spcPct val="0"/>
              </a:spcBef>
              <a:spcAft>
                <a:spcPct val="0"/>
              </a:spcAft>
              <a:defRPr sz="4400">
                <a:solidFill>
                  <a:schemeClr val="tx1"/>
                </a:solidFill>
                <a:latin typeface="Verdana" panose="020B0604030504040204" pitchFamily="34" charset="0"/>
                <a:ea typeface="Osaka" charset="-128"/>
              </a:defRPr>
            </a:lvl7pPr>
            <a:lvl8pPr marL="3429000" indent="-228600" eaLnBrk="0" fontAlgn="base" hangingPunct="0">
              <a:spcBef>
                <a:spcPct val="0"/>
              </a:spcBef>
              <a:spcAft>
                <a:spcPct val="0"/>
              </a:spcAft>
              <a:defRPr sz="4400">
                <a:solidFill>
                  <a:schemeClr val="tx1"/>
                </a:solidFill>
                <a:latin typeface="Verdana" panose="020B0604030504040204" pitchFamily="34" charset="0"/>
                <a:ea typeface="Osaka" charset="-128"/>
              </a:defRPr>
            </a:lvl8pPr>
            <a:lvl9pPr marL="3886200" indent="-228600" eaLnBrk="0" fontAlgn="base" hangingPunct="0">
              <a:spcBef>
                <a:spcPct val="0"/>
              </a:spcBef>
              <a:spcAft>
                <a:spcPct val="0"/>
              </a:spcAft>
              <a:defRPr sz="4400">
                <a:solidFill>
                  <a:schemeClr val="tx1"/>
                </a:solidFill>
                <a:latin typeface="Verdana" panose="020B0604030504040204" pitchFamily="34" charset="0"/>
                <a:ea typeface="Osaka" charset="-128"/>
              </a:defRPr>
            </a:lvl9pPr>
          </a:lstStyle>
          <a:p>
            <a:r>
              <a:rPr lang="en-US" altLang="en-US" sz="2000" dirty="0">
                <a:latin typeface="Arial" panose="020B0604020202020204" pitchFamily="34" charset="0"/>
                <a:cs typeface="Arial" panose="020B0604020202020204" pitchFamily="34" charset="0"/>
              </a:rPr>
              <a:t>In this picture:</a:t>
            </a:r>
          </a:p>
          <a:p>
            <a:r>
              <a:rPr lang="en-US" altLang="en-US" sz="2000" dirty="0">
                <a:latin typeface="Arial" panose="020B0604020202020204" pitchFamily="34" charset="0"/>
                <a:cs typeface="Arial" panose="020B0604020202020204" pitchFamily="34" charset="0"/>
              </a:rPr>
              <a:t>IR is infrared light</a:t>
            </a:r>
          </a:p>
          <a:p>
            <a:r>
              <a:rPr lang="en-US" altLang="en-US" sz="2000" dirty="0">
                <a:latin typeface="Arial" panose="020B0604020202020204" pitchFamily="34" charset="0"/>
                <a:cs typeface="Arial" panose="020B0604020202020204" pitchFamily="34" charset="0"/>
              </a:rPr>
              <a:t>R is red light</a:t>
            </a:r>
          </a:p>
          <a:p>
            <a:r>
              <a:rPr lang="en-US" altLang="en-US" sz="2000" dirty="0">
                <a:latin typeface="Arial" panose="020B0604020202020204" pitchFamily="34" charset="0"/>
                <a:cs typeface="Arial" panose="020B0604020202020204" pitchFamily="34" charset="0"/>
              </a:rPr>
              <a:t>G is green light</a:t>
            </a:r>
          </a:p>
          <a:p>
            <a:r>
              <a:rPr lang="en-US" altLang="en-US" sz="2000" dirty="0">
                <a:latin typeface="Arial" panose="020B0604020202020204" pitchFamily="34" charset="0"/>
                <a:cs typeface="Arial" panose="020B0604020202020204" pitchFamily="34" charset="0"/>
              </a:rPr>
              <a:t>B is blue light</a:t>
            </a:r>
          </a:p>
        </p:txBody>
      </p:sp>
      <p:sp>
        <p:nvSpPr>
          <p:cNvPr id="7" name="Rectangle 5">
            <a:extLst>
              <a:ext uri="{FF2B5EF4-FFF2-40B4-BE49-F238E27FC236}">
                <a16:creationId xmlns:a16="http://schemas.microsoft.com/office/drawing/2014/main" id="{645B4906-6528-47D9-A84B-BA7C763537ED}"/>
              </a:ext>
            </a:extLst>
          </p:cNvPr>
          <p:cNvSpPr>
            <a:spLocks noChangeArrowheads="1"/>
          </p:cNvSpPr>
          <p:nvPr/>
        </p:nvSpPr>
        <p:spPr bwMode="auto">
          <a:xfrm>
            <a:off x="599385" y="1044765"/>
            <a:ext cx="5918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400">
                <a:solidFill>
                  <a:schemeClr val="tx1"/>
                </a:solidFill>
                <a:latin typeface="Verdana" panose="020B0604030504040204" pitchFamily="34" charset="0"/>
                <a:ea typeface="Osaka" charset="-128"/>
              </a:defRPr>
            </a:lvl1pPr>
            <a:lvl2pPr marL="742950" indent="-285750">
              <a:defRPr sz="4400">
                <a:solidFill>
                  <a:schemeClr val="tx1"/>
                </a:solidFill>
                <a:latin typeface="Verdana" panose="020B0604030504040204" pitchFamily="34" charset="0"/>
                <a:ea typeface="Osaka" charset="-128"/>
              </a:defRPr>
            </a:lvl2pPr>
            <a:lvl3pPr marL="1143000" indent="-228600">
              <a:defRPr sz="4400">
                <a:solidFill>
                  <a:schemeClr val="tx1"/>
                </a:solidFill>
                <a:latin typeface="Verdana" panose="020B0604030504040204" pitchFamily="34" charset="0"/>
                <a:ea typeface="Osaka" charset="-128"/>
              </a:defRPr>
            </a:lvl3pPr>
            <a:lvl4pPr marL="1600200" indent="-228600">
              <a:defRPr sz="4400">
                <a:solidFill>
                  <a:schemeClr val="tx1"/>
                </a:solidFill>
                <a:latin typeface="Verdana" panose="020B0604030504040204" pitchFamily="34" charset="0"/>
                <a:ea typeface="Osaka" charset="-128"/>
              </a:defRPr>
            </a:lvl4pPr>
            <a:lvl5pPr marL="2057400" indent="-228600">
              <a:defRPr sz="4400">
                <a:solidFill>
                  <a:schemeClr val="tx1"/>
                </a:solidFill>
                <a:latin typeface="Verdana" panose="020B0604030504040204" pitchFamily="34" charset="0"/>
                <a:ea typeface="Osaka" charset="-128"/>
              </a:defRPr>
            </a:lvl5pPr>
            <a:lvl6pPr marL="2514600" indent="-228600" eaLnBrk="0" fontAlgn="base" hangingPunct="0">
              <a:spcBef>
                <a:spcPct val="0"/>
              </a:spcBef>
              <a:spcAft>
                <a:spcPct val="0"/>
              </a:spcAft>
              <a:defRPr sz="4400">
                <a:solidFill>
                  <a:schemeClr val="tx1"/>
                </a:solidFill>
                <a:latin typeface="Verdana" panose="020B0604030504040204" pitchFamily="34" charset="0"/>
                <a:ea typeface="Osaka" charset="-128"/>
              </a:defRPr>
            </a:lvl6pPr>
            <a:lvl7pPr marL="2971800" indent="-228600" eaLnBrk="0" fontAlgn="base" hangingPunct="0">
              <a:spcBef>
                <a:spcPct val="0"/>
              </a:spcBef>
              <a:spcAft>
                <a:spcPct val="0"/>
              </a:spcAft>
              <a:defRPr sz="4400">
                <a:solidFill>
                  <a:schemeClr val="tx1"/>
                </a:solidFill>
                <a:latin typeface="Verdana" panose="020B0604030504040204" pitchFamily="34" charset="0"/>
                <a:ea typeface="Osaka" charset="-128"/>
              </a:defRPr>
            </a:lvl7pPr>
            <a:lvl8pPr marL="3429000" indent="-228600" eaLnBrk="0" fontAlgn="base" hangingPunct="0">
              <a:spcBef>
                <a:spcPct val="0"/>
              </a:spcBef>
              <a:spcAft>
                <a:spcPct val="0"/>
              </a:spcAft>
              <a:defRPr sz="4400">
                <a:solidFill>
                  <a:schemeClr val="tx1"/>
                </a:solidFill>
                <a:latin typeface="Verdana" panose="020B0604030504040204" pitchFamily="34" charset="0"/>
                <a:ea typeface="Osaka" charset="-128"/>
              </a:defRPr>
            </a:lvl8pPr>
            <a:lvl9pPr marL="3886200" indent="-228600" eaLnBrk="0" fontAlgn="base" hangingPunct="0">
              <a:spcBef>
                <a:spcPct val="0"/>
              </a:spcBef>
              <a:spcAft>
                <a:spcPct val="0"/>
              </a:spcAft>
              <a:defRPr sz="4400">
                <a:solidFill>
                  <a:schemeClr val="tx1"/>
                </a:solidFill>
                <a:latin typeface="Verdana" panose="020B0604030504040204" pitchFamily="34" charset="0"/>
                <a:ea typeface="Osaka" charset="-128"/>
              </a:defRPr>
            </a:lvl9pPr>
          </a:lstStyle>
          <a:p>
            <a:r>
              <a:rPr lang="en-US" altLang="en-US" sz="3000" dirty="0">
                <a:latin typeface="Arial" panose="020B0604020202020204" pitchFamily="34" charset="0"/>
                <a:cs typeface="Arial" panose="020B0604020202020204" pitchFamily="34" charset="0"/>
              </a:rPr>
              <a:t>Consider a tree and its leaves.</a:t>
            </a:r>
          </a:p>
        </p:txBody>
      </p:sp>
      <p:sp>
        <p:nvSpPr>
          <p:cNvPr id="8" name="Rectangle 6">
            <a:extLst>
              <a:ext uri="{FF2B5EF4-FFF2-40B4-BE49-F238E27FC236}">
                <a16:creationId xmlns:a16="http://schemas.microsoft.com/office/drawing/2014/main" id="{356755BA-3468-499D-86B5-31D9874EB455}"/>
              </a:ext>
            </a:extLst>
          </p:cNvPr>
          <p:cNvSpPr>
            <a:spLocks noChangeArrowheads="1"/>
          </p:cNvSpPr>
          <p:nvPr/>
        </p:nvSpPr>
        <p:spPr bwMode="auto">
          <a:xfrm>
            <a:off x="599385" y="1828043"/>
            <a:ext cx="7891472" cy="1698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400">
                <a:solidFill>
                  <a:schemeClr val="tx1"/>
                </a:solidFill>
                <a:latin typeface="Verdana" panose="020B0604030504040204" pitchFamily="34" charset="0"/>
                <a:ea typeface="Osaka" charset="-128"/>
              </a:defRPr>
            </a:lvl1pPr>
            <a:lvl2pPr marL="742950" indent="-285750">
              <a:defRPr sz="4400">
                <a:solidFill>
                  <a:schemeClr val="tx1"/>
                </a:solidFill>
                <a:latin typeface="Verdana" panose="020B0604030504040204" pitchFamily="34" charset="0"/>
                <a:ea typeface="Osaka" charset="-128"/>
              </a:defRPr>
            </a:lvl2pPr>
            <a:lvl3pPr marL="1143000" indent="-228600">
              <a:defRPr sz="4400">
                <a:solidFill>
                  <a:schemeClr val="tx1"/>
                </a:solidFill>
                <a:latin typeface="Verdana" panose="020B0604030504040204" pitchFamily="34" charset="0"/>
                <a:ea typeface="Osaka" charset="-128"/>
              </a:defRPr>
            </a:lvl3pPr>
            <a:lvl4pPr marL="1600200" indent="-228600">
              <a:defRPr sz="4400">
                <a:solidFill>
                  <a:schemeClr val="tx1"/>
                </a:solidFill>
                <a:latin typeface="Verdana" panose="020B0604030504040204" pitchFamily="34" charset="0"/>
                <a:ea typeface="Osaka" charset="-128"/>
              </a:defRPr>
            </a:lvl4pPr>
            <a:lvl5pPr marL="2057400" indent="-228600">
              <a:defRPr sz="4400">
                <a:solidFill>
                  <a:schemeClr val="tx1"/>
                </a:solidFill>
                <a:latin typeface="Verdana" panose="020B0604030504040204" pitchFamily="34" charset="0"/>
                <a:ea typeface="Osaka" charset="-128"/>
              </a:defRPr>
            </a:lvl5pPr>
            <a:lvl6pPr marL="2514600" indent="-228600" eaLnBrk="0" fontAlgn="base" hangingPunct="0">
              <a:spcBef>
                <a:spcPct val="0"/>
              </a:spcBef>
              <a:spcAft>
                <a:spcPct val="0"/>
              </a:spcAft>
              <a:defRPr sz="4400">
                <a:solidFill>
                  <a:schemeClr val="tx1"/>
                </a:solidFill>
                <a:latin typeface="Verdana" panose="020B0604030504040204" pitchFamily="34" charset="0"/>
                <a:ea typeface="Osaka" charset="-128"/>
              </a:defRPr>
            </a:lvl6pPr>
            <a:lvl7pPr marL="2971800" indent="-228600" eaLnBrk="0" fontAlgn="base" hangingPunct="0">
              <a:spcBef>
                <a:spcPct val="0"/>
              </a:spcBef>
              <a:spcAft>
                <a:spcPct val="0"/>
              </a:spcAft>
              <a:defRPr sz="4400">
                <a:solidFill>
                  <a:schemeClr val="tx1"/>
                </a:solidFill>
                <a:latin typeface="Verdana" panose="020B0604030504040204" pitchFamily="34" charset="0"/>
                <a:ea typeface="Osaka" charset="-128"/>
              </a:defRPr>
            </a:lvl7pPr>
            <a:lvl8pPr marL="3429000" indent="-228600" eaLnBrk="0" fontAlgn="base" hangingPunct="0">
              <a:spcBef>
                <a:spcPct val="0"/>
              </a:spcBef>
              <a:spcAft>
                <a:spcPct val="0"/>
              </a:spcAft>
              <a:defRPr sz="4400">
                <a:solidFill>
                  <a:schemeClr val="tx1"/>
                </a:solidFill>
                <a:latin typeface="Verdana" panose="020B0604030504040204" pitchFamily="34" charset="0"/>
                <a:ea typeface="Osaka" charset="-128"/>
              </a:defRPr>
            </a:lvl8pPr>
            <a:lvl9pPr marL="3886200" indent="-228600" eaLnBrk="0" fontAlgn="base" hangingPunct="0">
              <a:spcBef>
                <a:spcPct val="0"/>
              </a:spcBef>
              <a:spcAft>
                <a:spcPct val="0"/>
              </a:spcAft>
              <a:defRPr sz="4400">
                <a:solidFill>
                  <a:schemeClr val="tx1"/>
                </a:solidFill>
                <a:latin typeface="Verdana" panose="020B0604030504040204" pitchFamily="34" charset="0"/>
                <a:ea typeface="Osaka" charset="-128"/>
              </a:defRPr>
            </a:lvl9pPr>
          </a:lstStyle>
          <a:p>
            <a:pPr>
              <a:lnSpc>
                <a:spcPct val="80000"/>
              </a:lnSpc>
            </a:pPr>
            <a:r>
              <a:rPr lang="en-US" altLang="en-US" sz="2400" dirty="0">
                <a:latin typeface="Arial" panose="020B0604020202020204" pitchFamily="34" charset="0"/>
                <a:cs typeface="Arial" panose="020B0604020202020204" pitchFamily="34" charset="0"/>
              </a:rPr>
              <a:t>Red, green, blue, and infrared light from the Sun hit the tree and its leaves.  </a:t>
            </a:r>
          </a:p>
          <a:p>
            <a:endParaRPr lang="en-US" altLang="en-US" sz="1400" dirty="0">
              <a:latin typeface="Arial" panose="020B0604020202020204" pitchFamily="34" charset="0"/>
              <a:cs typeface="Arial" panose="020B0604020202020204" pitchFamily="34" charset="0"/>
            </a:endParaRPr>
          </a:p>
          <a:p>
            <a:r>
              <a:rPr lang="en-US" altLang="en-US" sz="2400" dirty="0">
                <a:latin typeface="Arial" panose="020B0604020202020204" pitchFamily="34" charset="0"/>
                <a:cs typeface="Arial" panose="020B0604020202020204" pitchFamily="34" charset="0"/>
              </a:rPr>
              <a:t>Infrared and green light are </a:t>
            </a:r>
            <a:r>
              <a:rPr lang="en-US" altLang="en-US" sz="2400" i="1" dirty="0">
                <a:latin typeface="Arial" panose="020B0604020202020204" pitchFamily="34" charset="0"/>
                <a:cs typeface="Arial" panose="020B0604020202020204" pitchFamily="34" charset="0"/>
              </a:rPr>
              <a:t>reflected</a:t>
            </a:r>
            <a:r>
              <a:rPr lang="en-US" altLang="en-US" sz="2400" dirty="0">
                <a:latin typeface="Arial" panose="020B0604020202020204" pitchFamily="34" charset="0"/>
                <a:cs typeface="Arial" panose="020B0604020202020204" pitchFamily="34" charset="0"/>
              </a:rPr>
              <a:t> from the tree. Red and blue light are </a:t>
            </a:r>
            <a:r>
              <a:rPr lang="en-US" altLang="en-US" sz="2400" i="1" dirty="0">
                <a:latin typeface="Arial" panose="020B0604020202020204" pitchFamily="34" charset="0"/>
                <a:cs typeface="Arial" panose="020B0604020202020204" pitchFamily="34" charset="0"/>
              </a:rPr>
              <a:t>absorbed</a:t>
            </a:r>
            <a:r>
              <a:rPr lang="en-US" altLang="en-US" sz="2400" dirty="0">
                <a:latin typeface="Arial" panose="020B0604020202020204" pitchFamily="34" charset="0"/>
                <a:cs typeface="Arial" panose="020B0604020202020204" pitchFamily="34" charset="0"/>
              </a:rPr>
              <a:t> by the tree. </a:t>
            </a:r>
          </a:p>
        </p:txBody>
      </p:sp>
      <p:sp>
        <p:nvSpPr>
          <p:cNvPr id="9" name="Title 1">
            <a:extLst>
              <a:ext uri="{FF2B5EF4-FFF2-40B4-BE49-F238E27FC236}">
                <a16:creationId xmlns:a16="http://schemas.microsoft.com/office/drawing/2014/main" id="{2533CDA6-CFC9-4DFD-A493-D8316CC139B9}"/>
              </a:ext>
            </a:extLst>
          </p:cNvPr>
          <p:cNvSpPr>
            <a:spLocks noGrp="1"/>
          </p:cNvSpPr>
          <p:nvPr>
            <p:ph type="title"/>
          </p:nvPr>
        </p:nvSpPr>
        <p:spPr>
          <a:xfrm>
            <a:off x="599385" y="67433"/>
            <a:ext cx="8229600" cy="1143000"/>
          </a:xfrm>
        </p:spPr>
        <p:txBody>
          <a:bodyPr/>
          <a:lstStyle/>
          <a:p>
            <a:r>
              <a:rPr lang="en-US" dirty="0">
                <a:latin typeface="Arial" panose="020B0604020202020204" pitchFamily="34" charset="0"/>
                <a:cs typeface="Arial" panose="020B0604020202020204" pitchFamily="34" charset="0"/>
              </a:rPr>
              <a:t>Remember </a:t>
            </a:r>
            <a:r>
              <a:rPr lang="en-US" i="1" dirty="0">
                <a:latin typeface="Arial" panose="020B0604020202020204" pitchFamily="34" charset="0"/>
                <a:cs typeface="Arial" panose="020B0604020202020204" pitchFamily="34" charset="0"/>
              </a:rPr>
              <a:t>Light in the Ocean</a:t>
            </a:r>
            <a:r>
              <a:rPr lang="en-US" dirty="0">
                <a:latin typeface="Arial" panose="020B0604020202020204" pitchFamily="34" charset="0"/>
                <a:cs typeface="Arial" panose="020B0604020202020204" pitchFamily="34" charset="0"/>
              </a:rPr>
              <a:t>?</a:t>
            </a:r>
          </a:p>
        </p:txBody>
      </p:sp>
      <p:sp>
        <p:nvSpPr>
          <p:cNvPr id="3" name="TextBox 2">
            <a:extLst>
              <a:ext uri="{FF2B5EF4-FFF2-40B4-BE49-F238E27FC236}">
                <a16:creationId xmlns:a16="http://schemas.microsoft.com/office/drawing/2014/main" id="{9F9A5AA7-36D8-4359-93ED-C8FB80813211}"/>
              </a:ext>
            </a:extLst>
          </p:cNvPr>
          <p:cNvSpPr txBox="1"/>
          <p:nvPr/>
        </p:nvSpPr>
        <p:spPr>
          <a:xfrm>
            <a:off x="3956496" y="3622022"/>
            <a:ext cx="415498"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IR</a:t>
            </a:r>
          </a:p>
        </p:txBody>
      </p:sp>
      <p:sp>
        <p:nvSpPr>
          <p:cNvPr id="10" name="TextBox 9">
            <a:extLst>
              <a:ext uri="{FF2B5EF4-FFF2-40B4-BE49-F238E27FC236}">
                <a16:creationId xmlns:a16="http://schemas.microsoft.com/office/drawing/2014/main" id="{76A88879-1B16-49EC-B805-2C77D0353335}"/>
              </a:ext>
            </a:extLst>
          </p:cNvPr>
          <p:cNvSpPr txBox="1"/>
          <p:nvPr/>
        </p:nvSpPr>
        <p:spPr>
          <a:xfrm>
            <a:off x="3936618" y="4038601"/>
            <a:ext cx="351378"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R</a:t>
            </a:r>
          </a:p>
        </p:txBody>
      </p:sp>
      <p:sp>
        <p:nvSpPr>
          <p:cNvPr id="11" name="TextBox 10">
            <a:extLst>
              <a:ext uri="{FF2B5EF4-FFF2-40B4-BE49-F238E27FC236}">
                <a16:creationId xmlns:a16="http://schemas.microsoft.com/office/drawing/2014/main" id="{4269DB78-7965-4E4B-850A-FF85663E1F5F}"/>
              </a:ext>
            </a:extLst>
          </p:cNvPr>
          <p:cNvSpPr txBox="1"/>
          <p:nvPr/>
        </p:nvSpPr>
        <p:spPr>
          <a:xfrm>
            <a:off x="4003741" y="4461741"/>
            <a:ext cx="364202"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G</a:t>
            </a:r>
          </a:p>
        </p:txBody>
      </p:sp>
      <p:sp>
        <p:nvSpPr>
          <p:cNvPr id="12" name="TextBox 11">
            <a:extLst>
              <a:ext uri="{FF2B5EF4-FFF2-40B4-BE49-F238E27FC236}">
                <a16:creationId xmlns:a16="http://schemas.microsoft.com/office/drawing/2014/main" id="{1E971A44-A70C-4921-A1C8-3FBD37F6AB0D}"/>
              </a:ext>
            </a:extLst>
          </p:cNvPr>
          <p:cNvSpPr txBox="1"/>
          <p:nvPr/>
        </p:nvSpPr>
        <p:spPr>
          <a:xfrm>
            <a:off x="3973867" y="4944437"/>
            <a:ext cx="338554"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B</a:t>
            </a:r>
          </a:p>
        </p:txBody>
      </p:sp>
      <p:sp>
        <p:nvSpPr>
          <p:cNvPr id="13" name="TextBox 12">
            <a:extLst>
              <a:ext uri="{FF2B5EF4-FFF2-40B4-BE49-F238E27FC236}">
                <a16:creationId xmlns:a16="http://schemas.microsoft.com/office/drawing/2014/main" id="{14888A75-FC74-4789-BC23-AACB501EE6BE}"/>
              </a:ext>
            </a:extLst>
          </p:cNvPr>
          <p:cNvSpPr txBox="1"/>
          <p:nvPr/>
        </p:nvSpPr>
        <p:spPr>
          <a:xfrm>
            <a:off x="5261930" y="3437356"/>
            <a:ext cx="364202"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G</a:t>
            </a:r>
          </a:p>
        </p:txBody>
      </p:sp>
      <p:sp>
        <p:nvSpPr>
          <p:cNvPr id="14" name="TextBox 13">
            <a:extLst>
              <a:ext uri="{FF2B5EF4-FFF2-40B4-BE49-F238E27FC236}">
                <a16:creationId xmlns:a16="http://schemas.microsoft.com/office/drawing/2014/main" id="{E1BEE957-6E45-41BC-A23C-F6B797FA7737}"/>
              </a:ext>
            </a:extLst>
          </p:cNvPr>
          <p:cNvSpPr txBox="1"/>
          <p:nvPr/>
        </p:nvSpPr>
        <p:spPr>
          <a:xfrm>
            <a:off x="5794821" y="3531068"/>
            <a:ext cx="415498"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IR</a:t>
            </a:r>
          </a:p>
        </p:txBody>
      </p:sp>
      <p:sp>
        <p:nvSpPr>
          <p:cNvPr id="15" name="TextBox 14">
            <a:extLst>
              <a:ext uri="{FF2B5EF4-FFF2-40B4-BE49-F238E27FC236}">
                <a16:creationId xmlns:a16="http://schemas.microsoft.com/office/drawing/2014/main" id="{B3297F25-6C8D-49EC-B334-5CE7A5720E8B}"/>
              </a:ext>
            </a:extLst>
          </p:cNvPr>
          <p:cNvSpPr txBox="1"/>
          <p:nvPr/>
        </p:nvSpPr>
        <p:spPr>
          <a:xfrm>
            <a:off x="6205635" y="3941882"/>
            <a:ext cx="415498"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IR</a:t>
            </a:r>
          </a:p>
        </p:txBody>
      </p:sp>
      <p:sp>
        <p:nvSpPr>
          <p:cNvPr id="16" name="TextBox 15">
            <a:extLst>
              <a:ext uri="{FF2B5EF4-FFF2-40B4-BE49-F238E27FC236}">
                <a16:creationId xmlns:a16="http://schemas.microsoft.com/office/drawing/2014/main" id="{78F0C0B9-4AB6-4222-826B-3CE515F7035E}"/>
              </a:ext>
            </a:extLst>
          </p:cNvPr>
          <p:cNvSpPr txBox="1"/>
          <p:nvPr/>
        </p:nvSpPr>
        <p:spPr>
          <a:xfrm>
            <a:off x="6238007" y="4294650"/>
            <a:ext cx="351378"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R</a:t>
            </a:r>
          </a:p>
        </p:txBody>
      </p:sp>
      <p:sp>
        <p:nvSpPr>
          <p:cNvPr id="17" name="TextBox 16">
            <a:extLst>
              <a:ext uri="{FF2B5EF4-FFF2-40B4-BE49-F238E27FC236}">
                <a16:creationId xmlns:a16="http://schemas.microsoft.com/office/drawing/2014/main" id="{E0CBAB95-FDB4-411C-BF83-C39AEEDC8434}"/>
              </a:ext>
            </a:extLst>
          </p:cNvPr>
          <p:cNvSpPr txBox="1"/>
          <p:nvPr/>
        </p:nvSpPr>
        <p:spPr>
          <a:xfrm>
            <a:off x="6197049" y="4668348"/>
            <a:ext cx="364202"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G</a:t>
            </a:r>
          </a:p>
        </p:txBody>
      </p:sp>
      <p:sp>
        <p:nvSpPr>
          <p:cNvPr id="18" name="TextBox 17">
            <a:extLst>
              <a:ext uri="{FF2B5EF4-FFF2-40B4-BE49-F238E27FC236}">
                <a16:creationId xmlns:a16="http://schemas.microsoft.com/office/drawing/2014/main" id="{02D1A8F2-6B3E-4AED-BEF0-F7852E31E491}"/>
              </a:ext>
            </a:extLst>
          </p:cNvPr>
          <p:cNvSpPr txBox="1"/>
          <p:nvPr/>
        </p:nvSpPr>
        <p:spPr>
          <a:xfrm>
            <a:off x="6198251" y="5012307"/>
            <a:ext cx="338554"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B</a:t>
            </a:r>
          </a:p>
        </p:txBody>
      </p:sp>
      <p:sp>
        <p:nvSpPr>
          <p:cNvPr id="19" name="TextBox 18">
            <a:extLst>
              <a:ext uri="{FF2B5EF4-FFF2-40B4-BE49-F238E27FC236}">
                <a16:creationId xmlns:a16="http://schemas.microsoft.com/office/drawing/2014/main" id="{37EB20AA-B758-400E-B637-404F8DA2B341}"/>
              </a:ext>
            </a:extLst>
          </p:cNvPr>
          <p:cNvSpPr txBox="1"/>
          <p:nvPr/>
        </p:nvSpPr>
        <p:spPr>
          <a:xfrm>
            <a:off x="7352301" y="3696576"/>
            <a:ext cx="364202"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G</a:t>
            </a:r>
          </a:p>
        </p:txBody>
      </p:sp>
      <p:sp>
        <p:nvSpPr>
          <p:cNvPr id="20" name="TextBox 19">
            <a:extLst>
              <a:ext uri="{FF2B5EF4-FFF2-40B4-BE49-F238E27FC236}">
                <a16:creationId xmlns:a16="http://schemas.microsoft.com/office/drawing/2014/main" id="{17E7F511-D6FF-4400-9946-2FC60DECB9BB}"/>
              </a:ext>
            </a:extLst>
          </p:cNvPr>
          <p:cNvSpPr txBox="1"/>
          <p:nvPr/>
        </p:nvSpPr>
        <p:spPr>
          <a:xfrm>
            <a:off x="7821126" y="4064465"/>
            <a:ext cx="415498"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IR</a:t>
            </a:r>
          </a:p>
        </p:txBody>
      </p:sp>
      <p:sp>
        <p:nvSpPr>
          <p:cNvPr id="21" name="TextBox 20">
            <a:extLst>
              <a:ext uri="{FF2B5EF4-FFF2-40B4-BE49-F238E27FC236}">
                <a16:creationId xmlns:a16="http://schemas.microsoft.com/office/drawing/2014/main" id="{9D44E521-D640-4ED5-93E0-C55E37F5BF69}"/>
              </a:ext>
            </a:extLst>
          </p:cNvPr>
          <p:cNvSpPr txBox="1"/>
          <p:nvPr/>
        </p:nvSpPr>
        <p:spPr>
          <a:xfrm>
            <a:off x="7115965" y="5570172"/>
            <a:ext cx="351378"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R</a:t>
            </a:r>
          </a:p>
        </p:txBody>
      </p:sp>
      <p:sp>
        <p:nvSpPr>
          <p:cNvPr id="22" name="TextBox 21">
            <a:extLst>
              <a:ext uri="{FF2B5EF4-FFF2-40B4-BE49-F238E27FC236}">
                <a16:creationId xmlns:a16="http://schemas.microsoft.com/office/drawing/2014/main" id="{D6449731-CA5C-495D-9E8D-0EC0AB8271AC}"/>
              </a:ext>
            </a:extLst>
          </p:cNvPr>
          <p:cNvSpPr txBox="1"/>
          <p:nvPr/>
        </p:nvSpPr>
        <p:spPr>
          <a:xfrm>
            <a:off x="6713938" y="5638869"/>
            <a:ext cx="338554"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B</a:t>
            </a:r>
          </a:p>
        </p:txBody>
      </p:sp>
    </p:spTree>
    <p:extLst>
      <p:ext uri="{BB962C8B-B14F-4D97-AF65-F5344CB8AC3E}">
        <p14:creationId xmlns:p14="http://schemas.microsoft.com/office/powerpoint/2010/main" val="3176609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F584AB5E-8829-4AF6-BE28-19F917EB51ED}"/>
              </a:ext>
            </a:extLst>
          </p:cNvPr>
          <p:cNvSpPr txBox="1">
            <a:spLocks noChangeArrowheads="1"/>
          </p:cNvSpPr>
          <p:nvPr/>
        </p:nvSpPr>
        <p:spPr>
          <a:xfrm>
            <a:off x="563880" y="2139121"/>
            <a:ext cx="8178800" cy="952500"/>
          </a:xfrm>
          <a:prstGeom prst="rect">
            <a:avLst/>
          </a:prstGeom>
        </p:spPr>
        <p:txBody>
          <a:bodyPr vert="horz" lIns="91440" tIns="45720" rIns="91440" bIns="45720" rtlCol="0" anchor="ctr">
            <a:normAutofit fontScale="92500"/>
          </a:bodyPr>
          <a:lstStyle>
            <a:lvl1pPr algn="l" defTabSz="457200" rtl="0" eaLnBrk="1" latinLnBrk="0" hangingPunct="1">
              <a:spcBef>
                <a:spcPct val="0"/>
              </a:spcBef>
              <a:buNone/>
              <a:defRPr sz="3600" b="1" kern="1200">
                <a:solidFill>
                  <a:srgbClr val="0E7001"/>
                </a:solidFill>
                <a:latin typeface="Arial"/>
                <a:ea typeface="+mj-ea"/>
                <a:cs typeface="Arial"/>
              </a:defRPr>
            </a:lvl1pPr>
          </a:lstStyle>
          <a:p>
            <a:r>
              <a:rPr lang="en-US" altLang="en-US" sz="2400" dirty="0">
                <a:solidFill>
                  <a:schemeClr val="tx1"/>
                </a:solidFill>
                <a:cs typeface="Arial" panose="020B0604020202020204" pitchFamily="34" charset="0"/>
              </a:rPr>
              <a:t>Butter reflects weakly in blue and strongly in yellow to red. Tomatoes reflect weakly in blue and strongly in red.</a:t>
            </a:r>
            <a:r>
              <a:rPr lang="en-US" altLang="en-US" sz="2400" dirty="0">
                <a:solidFill>
                  <a:srgbClr val="FFFFFF"/>
                </a:solidFill>
                <a:cs typeface="Arial" panose="020B0604020202020204" pitchFamily="34" charset="0"/>
              </a:rPr>
              <a:t>.</a:t>
            </a:r>
          </a:p>
        </p:txBody>
      </p:sp>
      <p:pic>
        <p:nvPicPr>
          <p:cNvPr id="6" name="Picture 4" descr="lightsci10">
            <a:extLst>
              <a:ext uri="{FF2B5EF4-FFF2-40B4-BE49-F238E27FC236}">
                <a16:creationId xmlns:a16="http://schemas.microsoft.com/office/drawing/2014/main" id="{B7D8A1A5-B919-4509-993A-E2C4836D66F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39415" y="3348627"/>
            <a:ext cx="6454775" cy="314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5">
            <a:extLst>
              <a:ext uri="{FF2B5EF4-FFF2-40B4-BE49-F238E27FC236}">
                <a16:creationId xmlns:a16="http://schemas.microsoft.com/office/drawing/2014/main" id="{E5A0B6A2-819D-493F-960B-1AB099AE26AB}"/>
              </a:ext>
            </a:extLst>
          </p:cNvPr>
          <p:cNvSpPr txBox="1">
            <a:spLocks noChangeArrowheads="1"/>
          </p:cNvSpPr>
          <p:nvPr/>
        </p:nvSpPr>
        <p:spPr bwMode="auto">
          <a:xfrm>
            <a:off x="563880" y="1185033"/>
            <a:ext cx="8358051"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400">
                <a:solidFill>
                  <a:schemeClr val="tx1"/>
                </a:solidFill>
                <a:latin typeface="Verdana" panose="020B0604030504040204" pitchFamily="34" charset="0"/>
                <a:ea typeface="Osaka" charset="-128"/>
              </a:defRPr>
            </a:lvl1pPr>
            <a:lvl2pPr marL="742950" indent="-285750">
              <a:defRPr sz="4400">
                <a:solidFill>
                  <a:schemeClr val="tx1"/>
                </a:solidFill>
                <a:latin typeface="Verdana" panose="020B0604030504040204" pitchFamily="34" charset="0"/>
                <a:ea typeface="Osaka" charset="-128"/>
              </a:defRPr>
            </a:lvl2pPr>
            <a:lvl3pPr marL="1143000" indent="-228600">
              <a:defRPr sz="4400">
                <a:solidFill>
                  <a:schemeClr val="tx1"/>
                </a:solidFill>
                <a:latin typeface="Verdana" panose="020B0604030504040204" pitchFamily="34" charset="0"/>
                <a:ea typeface="Osaka" charset="-128"/>
              </a:defRPr>
            </a:lvl3pPr>
            <a:lvl4pPr marL="1600200" indent="-228600">
              <a:defRPr sz="4400">
                <a:solidFill>
                  <a:schemeClr val="tx1"/>
                </a:solidFill>
                <a:latin typeface="Verdana" panose="020B0604030504040204" pitchFamily="34" charset="0"/>
                <a:ea typeface="Osaka" charset="-128"/>
              </a:defRPr>
            </a:lvl4pPr>
            <a:lvl5pPr marL="2057400" indent="-228600">
              <a:defRPr sz="4400">
                <a:solidFill>
                  <a:schemeClr val="tx1"/>
                </a:solidFill>
                <a:latin typeface="Verdana" panose="020B0604030504040204" pitchFamily="34" charset="0"/>
                <a:ea typeface="Osaka" charset="-128"/>
              </a:defRPr>
            </a:lvl5pPr>
            <a:lvl6pPr marL="2514600" indent="-228600" eaLnBrk="0" fontAlgn="base" hangingPunct="0">
              <a:spcBef>
                <a:spcPct val="0"/>
              </a:spcBef>
              <a:spcAft>
                <a:spcPct val="0"/>
              </a:spcAft>
              <a:defRPr sz="4400">
                <a:solidFill>
                  <a:schemeClr val="tx1"/>
                </a:solidFill>
                <a:latin typeface="Verdana" panose="020B0604030504040204" pitchFamily="34" charset="0"/>
                <a:ea typeface="Osaka" charset="-128"/>
              </a:defRPr>
            </a:lvl6pPr>
            <a:lvl7pPr marL="2971800" indent="-228600" eaLnBrk="0" fontAlgn="base" hangingPunct="0">
              <a:spcBef>
                <a:spcPct val="0"/>
              </a:spcBef>
              <a:spcAft>
                <a:spcPct val="0"/>
              </a:spcAft>
              <a:defRPr sz="4400">
                <a:solidFill>
                  <a:schemeClr val="tx1"/>
                </a:solidFill>
                <a:latin typeface="Verdana" panose="020B0604030504040204" pitchFamily="34" charset="0"/>
                <a:ea typeface="Osaka" charset="-128"/>
              </a:defRPr>
            </a:lvl7pPr>
            <a:lvl8pPr marL="3429000" indent="-228600" eaLnBrk="0" fontAlgn="base" hangingPunct="0">
              <a:spcBef>
                <a:spcPct val="0"/>
              </a:spcBef>
              <a:spcAft>
                <a:spcPct val="0"/>
              </a:spcAft>
              <a:defRPr sz="4400">
                <a:solidFill>
                  <a:schemeClr val="tx1"/>
                </a:solidFill>
                <a:latin typeface="Verdana" panose="020B0604030504040204" pitchFamily="34" charset="0"/>
                <a:ea typeface="Osaka" charset="-128"/>
              </a:defRPr>
            </a:lvl8pPr>
            <a:lvl9pPr marL="3886200" indent="-228600" eaLnBrk="0" fontAlgn="base" hangingPunct="0">
              <a:spcBef>
                <a:spcPct val="0"/>
              </a:spcBef>
              <a:spcAft>
                <a:spcPct val="0"/>
              </a:spcAft>
              <a:defRPr sz="4400">
                <a:solidFill>
                  <a:schemeClr val="tx1"/>
                </a:solidFill>
                <a:latin typeface="Verdana" panose="020B0604030504040204" pitchFamily="34" charset="0"/>
                <a:ea typeface="Osaka" charset="-128"/>
              </a:defRPr>
            </a:lvl9pPr>
          </a:lstStyle>
          <a:p>
            <a:pPr>
              <a:spcBef>
                <a:spcPct val="50000"/>
              </a:spcBef>
              <a:spcAft>
                <a:spcPts val="2400"/>
              </a:spcAft>
            </a:pPr>
            <a:r>
              <a:rPr lang="en-US" altLang="en-US" sz="2800" dirty="0">
                <a:latin typeface="Arial" panose="020B0604020202020204" pitchFamily="34" charset="0"/>
              </a:rPr>
              <a:t>Every surface has its own </a:t>
            </a:r>
            <a:r>
              <a:rPr lang="en-US" altLang="en-US" sz="2800" i="1" dirty="0">
                <a:latin typeface="Arial" panose="020B0604020202020204" pitchFamily="34" charset="0"/>
              </a:rPr>
              <a:t>spectral signature, </a:t>
            </a:r>
            <a:r>
              <a:rPr lang="en-US" altLang="en-US" sz="2800" dirty="0">
                <a:latin typeface="Arial" panose="020B0604020202020204" pitchFamily="34" charset="0"/>
              </a:rPr>
              <a:t>which is</a:t>
            </a:r>
            <a:r>
              <a:rPr lang="en-US" altLang="en-US" sz="2800" i="1" dirty="0">
                <a:latin typeface="Arial" panose="020B0604020202020204" pitchFamily="34" charset="0"/>
              </a:rPr>
              <a:t> </a:t>
            </a:r>
            <a:r>
              <a:rPr lang="en-US" altLang="en-US" sz="2800" dirty="0">
                <a:latin typeface="Arial" panose="020B0604020202020204" pitchFamily="34" charset="0"/>
              </a:rPr>
              <a:t>somewhat like a fingerprint.</a:t>
            </a:r>
            <a:endParaRPr lang="en-US" altLang="en-US" sz="2800" dirty="0"/>
          </a:p>
        </p:txBody>
      </p:sp>
      <p:sp>
        <p:nvSpPr>
          <p:cNvPr id="8" name="Title 1">
            <a:extLst>
              <a:ext uri="{FF2B5EF4-FFF2-40B4-BE49-F238E27FC236}">
                <a16:creationId xmlns:a16="http://schemas.microsoft.com/office/drawing/2014/main" id="{9801EA94-1EE2-49ED-8F49-D224051EFAC2}"/>
              </a:ext>
            </a:extLst>
          </p:cNvPr>
          <p:cNvSpPr>
            <a:spLocks noGrp="1"/>
          </p:cNvSpPr>
          <p:nvPr>
            <p:ph type="title"/>
          </p:nvPr>
        </p:nvSpPr>
        <p:spPr>
          <a:xfrm>
            <a:off x="563880" y="216872"/>
            <a:ext cx="8229600" cy="1143000"/>
          </a:xfrm>
        </p:spPr>
        <p:txBody>
          <a:bodyPr/>
          <a:lstStyle/>
          <a:p>
            <a:r>
              <a:rPr lang="en-US" dirty="0"/>
              <a:t>Spectral Signatures</a:t>
            </a:r>
          </a:p>
        </p:txBody>
      </p:sp>
    </p:spTree>
    <p:extLst>
      <p:ext uri="{BB962C8B-B14F-4D97-AF65-F5344CB8AC3E}">
        <p14:creationId xmlns:p14="http://schemas.microsoft.com/office/powerpoint/2010/main" val="23330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3FBCC07-98E5-4CDB-A082-3566384BFED0}"/>
              </a:ext>
            </a:extLst>
          </p:cNvPr>
          <p:cNvPicPr>
            <a:picLocks noChangeAspect="1"/>
          </p:cNvPicPr>
          <p:nvPr/>
        </p:nvPicPr>
        <p:blipFill>
          <a:blip r:embed="rId3"/>
          <a:stretch>
            <a:fillRect/>
          </a:stretch>
        </p:blipFill>
        <p:spPr>
          <a:xfrm>
            <a:off x="1390412" y="1880971"/>
            <a:ext cx="6362110" cy="4544364"/>
          </a:xfrm>
          <a:prstGeom prst="rect">
            <a:avLst/>
          </a:prstGeom>
        </p:spPr>
      </p:pic>
      <p:sp>
        <p:nvSpPr>
          <p:cNvPr id="6" name="TextBox 2">
            <a:extLst>
              <a:ext uri="{FF2B5EF4-FFF2-40B4-BE49-F238E27FC236}">
                <a16:creationId xmlns:a16="http://schemas.microsoft.com/office/drawing/2014/main" id="{BE8E95DD-51CE-4095-856B-929CB510D184}"/>
              </a:ext>
            </a:extLst>
          </p:cNvPr>
          <p:cNvSpPr txBox="1">
            <a:spLocks noChangeArrowheads="1"/>
          </p:cNvSpPr>
          <p:nvPr/>
        </p:nvSpPr>
        <p:spPr bwMode="auto">
          <a:xfrm>
            <a:off x="346506" y="884114"/>
            <a:ext cx="875074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400">
                <a:solidFill>
                  <a:schemeClr val="tx1"/>
                </a:solidFill>
                <a:latin typeface="Verdana" panose="020B0604030504040204" pitchFamily="34" charset="0"/>
                <a:ea typeface="Osaka" charset="-128"/>
              </a:defRPr>
            </a:lvl1pPr>
            <a:lvl2pPr marL="742950" indent="-285750">
              <a:defRPr sz="4400">
                <a:solidFill>
                  <a:schemeClr val="tx1"/>
                </a:solidFill>
                <a:latin typeface="Verdana" panose="020B0604030504040204" pitchFamily="34" charset="0"/>
                <a:ea typeface="Osaka" charset="-128"/>
              </a:defRPr>
            </a:lvl2pPr>
            <a:lvl3pPr marL="1143000" indent="-228600">
              <a:defRPr sz="4400">
                <a:solidFill>
                  <a:schemeClr val="tx1"/>
                </a:solidFill>
                <a:latin typeface="Verdana" panose="020B0604030504040204" pitchFamily="34" charset="0"/>
                <a:ea typeface="Osaka" charset="-128"/>
              </a:defRPr>
            </a:lvl3pPr>
            <a:lvl4pPr marL="1600200" indent="-228600">
              <a:defRPr sz="4400">
                <a:solidFill>
                  <a:schemeClr val="tx1"/>
                </a:solidFill>
                <a:latin typeface="Verdana" panose="020B0604030504040204" pitchFamily="34" charset="0"/>
                <a:ea typeface="Osaka" charset="-128"/>
              </a:defRPr>
            </a:lvl4pPr>
            <a:lvl5pPr marL="2057400" indent="-228600">
              <a:defRPr sz="4400">
                <a:solidFill>
                  <a:schemeClr val="tx1"/>
                </a:solidFill>
                <a:latin typeface="Verdana" panose="020B0604030504040204" pitchFamily="34" charset="0"/>
                <a:ea typeface="Osaka" charset="-128"/>
              </a:defRPr>
            </a:lvl5pPr>
            <a:lvl6pPr marL="2514600" indent="-228600" eaLnBrk="0" fontAlgn="base" hangingPunct="0">
              <a:spcBef>
                <a:spcPct val="0"/>
              </a:spcBef>
              <a:spcAft>
                <a:spcPct val="0"/>
              </a:spcAft>
              <a:defRPr sz="4400">
                <a:solidFill>
                  <a:schemeClr val="tx1"/>
                </a:solidFill>
                <a:latin typeface="Verdana" panose="020B0604030504040204" pitchFamily="34" charset="0"/>
                <a:ea typeface="Osaka" charset="-128"/>
              </a:defRPr>
            </a:lvl6pPr>
            <a:lvl7pPr marL="2971800" indent="-228600" eaLnBrk="0" fontAlgn="base" hangingPunct="0">
              <a:spcBef>
                <a:spcPct val="0"/>
              </a:spcBef>
              <a:spcAft>
                <a:spcPct val="0"/>
              </a:spcAft>
              <a:defRPr sz="4400">
                <a:solidFill>
                  <a:schemeClr val="tx1"/>
                </a:solidFill>
                <a:latin typeface="Verdana" panose="020B0604030504040204" pitchFamily="34" charset="0"/>
                <a:ea typeface="Osaka" charset="-128"/>
              </a:defRPr>
            </a:lvl7pPr>
            <a:lvl8pPr marL="3429000" indent="-228600" eaLnBrk="0" fontAlgn="base" hangingPunct="0">
              <a:spcBef>
                <a:spcPct val="0"/>
              </a:spcBef>
              <a:spcAft>
                <a:spcPct val="0"/>
              </a:spcAft>
              <a:defRPr sz="4400">
                <a:solidFill>
                  <a:schemeClr val="tx1"/>
                </a:solidFill>
                <a:latin typeface="Verdana" panose="020B0604030504040204" pitchFamily="34" charset="0"/>
                <a:ea typeface="Osaka" charset="-128"/>
              </a:defRPr>
            </a:lvl8pPr>
            <a:lvl9pPr marL="3886200" indent="-228600" eaLnBrk="0" fontAlgn="base" hangingPunct="0">
              <a:spcBef>
                <a:spcPct val="0"/>
              </a:spcBef>
              <a:spcAft>
                <a:spcPct val="0"/>
              </a:spcAft>
              <a:defRPr sz="4400">
                <a:solidFill>
                  <a:schemeClr val="tx1"/>
                </a:solidFill>
                <a:latin typeface="Verdana" panose="020B0604030504040204" pitchFamily="34" charset="0"/>
                <a:ea typeface="Osaka" charset="-128"/>
              </a:defRPr>
            </a:lvl9pPr>
          </a:lstStyle>
          <a:p>
            <a:r>
              <a:rPr lang="en-US" altLang="en-US" sz="2800" dirty="0">
                <a:latin typeface="Arial" panose="020B0604020202020204" pitchFamily="34" charset="0"/>
                <a:cs typeface="Arial" panose="020B0604020202020204" pitchFamily="34" charset="0"/>
              </a:rPr>
              <a:t>Farmers can use remote sensing to tell which of their sugar beet fields are healthy and which are not if they know the spectral signature. </a:t>
            </a:r>
          </a:p>
        </p:txBody>
      </p:sp>
      <p:sp>
        <p:nvSpPr>
          <p:cNvPr id="7" name="TextBox 1">
            <a:extLst>
              <a:ext uri="{FF2B5EF4-FFF2-40B4-BE49-F238E27FC236}">
                <a16:creationId xmlns:a16="http://schemas.microsoft.com/office/drawing/2014/main" id="{86E41DE0-8109-4395-854B-1AA5158FE97A}"/>
              </a:ext>
            </a:extLst>
          </p:cNvPr>
          <p:cNvSpPr txBox="1">
            <a:spLocks noChangeArrowheads="1"/>
          </p:cNvSpPr>
          <p:nvPr/>
        </p:nvSpPr>
        <p:spPr bwMode="auto">
          <a:xfrm>
            <a:off x="169123" y="6049493"/>
            <a:ext cx="89281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400">
                <a:solidFill>
                  <a:schemeClr val="tx1"/>
                </a:solidFill>
                <a:latin typeface="Verdana" panose="020B0604030504040204" pitchFamily="34" charset="0"/>
                <a:ea typeface="Osaka" charset="-128"/>
              </a:defRPr>
            </a:lvl1pPr>
            <a:lvl2pPr marL="742950" indent="-285750">
              <a:defRPr sz="4400">
                <a:solidFill>
                  <a:schemeClr val="tx1"/>
                </a:solidFill>
                <a:latin typeface="Verdana" panose="020B0604030504040204" pitchFamily="34" charset="0"/>
                <a:ea typeface="Osaka" charset="-128"/>
              </a:defRPr>
            </a:lvl2pPr>
            <a:lvl3pPr marL="1143000" indent="-228600">
              <a:defRPr sz="4400">
                <a:solidFill>
                  <a:schemeClr val="tx1"/>
                </a:solidFill>
                <a:latin typeface="Verdana" panose="020B0604030504040204" pitchFamily="34" charset="0"/>
                <a:ea typeface="Osaka" charset="-128"/>
              </a:defRPr>
            </a:lvl3pPr>
            <a:lvl4pPr marL="1600200" indent="-228600">
              <a:defRPr sz="4400">
                <a:solidFill>
                  <a:schemeClr val="tx1"/>
                </a:solidFill>
                <a:latin typeface="Verdana" panose="020B0604030504040204" pitchFamily="34" charset="0"/>
                <a:ea typeface="Osaka" charset="-128"/>
              </a:defRPr>
            </a:lvl4pPr>
            <a:lvl5pPr marL="2057400" indent="-228600">
              <a:defRPr sz="4400">
                <a:solidFill>
                  <a:schemeClr val="tx1"/>
                </a:solidFill>
                <a:latin typeface="Verdana" panose="020B0604030504040204" pitchFamily="34" charset="0"/>
                <a:ea typeface="Osaka" charset="-128"/>
              </a:defRPr>
            </a:lvl5pPr>
            <a:lvl6pPr marL="2514600" indent="-228600" eaLnBrk="0" fontAlgn="base" hangingPunct="0">
              <a:spcBef>
                <a:spcPct val="0"/>
              </a:spcBef>
              <a:spcAft>
                <a:spcPct val="0"/>
              </a:spcAft>
              <a:defRPr sz="4400">
                <a:solidFill>
                  <a:schemeClr val="tx1"/>
                </a:solidFill>
                <a:latin typeface="Verdana" panose="020B0604030504040204" pitchFamily="34" charset="0"/>
                <a:ea typeface="Osaka" charset="-128"/>
              </a:defRPr>
            </a:lvl6pPr>
            <a:lvl7pPr marL="2971800" indent="-228600" eaLnBrk="0" fontAlgn="base" hangingPunct="0">
              <a:spcBef>
                <a:spcPct val="0"/>
              </a:spcBef>
              <a:spcAft>
                <a:spcPct val="0"/>
              </a:spcAft>
              <a:defRPr sz="4400">
                <a:solidFill>
                  <a:schemeClr val="tx1"/>
                </a:solidFill>
                <a:latin typeface="Verdana" panose="020B0604030504040204" pitchFamily="34" charset="0"/>
                <a:ea typeface="Osaka" charset="-128"/>
              </a:defRPr>
            </a:lvl7pPr>
            <a:lvl8pPr marL="3429000" indent="-228600" eaLnBrk="0" fontAlgn="base" hangingPunct="0">
              <a:spcBef>
                <a:spcPct val="0"/>
              </a:spcBef>
              <a:spcAft>
                <a:spcPct val="0"/>
              </a:spcAft>
              <a:defRPr sz="4400">
                <a:solidFill>
                  <a:schemeClr val="tx1"/>
                </a:solidFill>
                <a:latin typeface="Verdana" panose="020B0604030504040204" pitchFamily="34" charset="0"/>
                <a:ea typeface="Osaka" charset="-128"/>
              </a:defRPr>
            </a:lvl8pPr>
            <a:lvl9pPr marL="3886200" indent="-228600" eaLnBrk="0" fontAlgn="base" hangingPunct="0">
              <a:spcBef>
                <a:spcPct val="0"/>
              </a:spcBef>
              <a:spcAft>
                <a:spcPct val="0"/>
              </a:spcAft>
              <a:defRPr sz="4400">
                <a:solidFill>
                  <a:schemeClr val="tx1"/>
                </a:solidFill>
                <a:latin typeface="Verdana" panose="020B0604030504040204" pitchFamily="34" charset="0"/>
                <a:ea typeface="Osaka" charset="-128"/>
              </a:defRPr>
            </a:lvl9pPr>
          </a:lstStyle>
          <a:p>
            <a:r>
              <a:rPr lang="en-US" altLang="en-US" sz="2000" dirty="0">
                <a:latin typeface="Arial" panose="020B0604020202020204" pitchFamily="34" charset="0"/>
                <a:cs typeface="Arial" panose="020B0604020202020204" pitchFamily="34" charset="0"/>
              </a:rPr>
              <a:t>If a farmer were designing a sensor solely to measure the health of her/his sugar beets, what wavelength range would she/he want the sensor to detect?</a:t>
            </a:r>
          </a:p>
        </p:txBody>
      </p:sp>
      <p:sp>
        <p:nvSpPr>
          <p:cNvPr id="8" name="Title 1">
            <a:extLst>
              <a:ext uri="{FF2B5EF4-FFF2-40B4-BE49-F238E27FC236}">
                <a16:creationId xmlns:a16="http://schemas.microsoft.com/office/drawing/2014/main" id="{D885EA13-8627-433E-9BCF-FE2BADFD588A}"/>
              </a:ext>
            </a:extLst>
          </p:cNvPr>
          <p:cNvSpPr>
            <a:spLocks noGrp="1"/>
          </p:cNvSpPr>
          <p:nvPr>
            <p:ph type="title"/>
          </p:nvPr>
        </p:nvSpPr>
        <p:spPr>
          <a:xfrm>
            <a:off x="169123" y="0"/>
            <a:ext cx="9105506" cy="1143000"/>
          </a:xfrm>
        </p:spPr>
        <p:txBody>
          <a:bodyPr>
            <a:normAutofit fontScale="90000"/>
          </a:bodyPr>
          <a:lstStyle/>
          <a:p>
            <a:r>
              <a:rPr lang="en-US" dirty="0">
                <a:latin typeface="Arial" panose="020B0604020202020204" pitchFamily="34" charset="0"/>
                <a:cs typeface="Arial" panose="020B0604020202020204" pitchFamily="34" charset="0"/>
              </a:rPr>
              <a:t>Spectral Signatures are Useful in Many Ways</a:t>
            </a:r>
          </a:p>
        </p:txBody>
      </p:sp>
      <p:grpSp>
        <p:nvGrpSpPr>
          <p:cNvPr id="32" name="Group 31">
            <a:extLst>
              <a:ext uri="{FF2B5EF4-FFF2-40B4-BE49-F238E27FC236}">
                <a16:creationId xmlns:a16="http://schemas.microsoft.com/office/drawing/2014/main" id="{E31ED19A-248D-44A1-909E-946F7106CD9C}"/>
              </a:ext>
            </a:extLst>
          </p:cNvPr>
          <p:cNvGrpSpPr/>
          <p:nvPr/>
        </p:nvGrpSpPr>
        <p:grpSpPr>
          <a:xfrm>
            <a:off x="1817381" y="2205154"/>
            <a:ext cx="449695" cy="3447781"/>
            <a:chOff x="1668296" y="2284666"/>
            <a:chExt cx="449695" cy="3447781"/>
          </a:xfrm>
        </p:grpSpPr>
        <p:sp>
          <p:nvSpPr>
            <p:cNvPr id="10" name="TextBox 9">
              <a:extLst>
                <a:ext uri="{FF2B5EF4-FFF2-40B4-BE49-F238E27FC236}">
                  <a16:creationId xmlns:a16="http://schemas.microsoft.com/office/drawing/2014/main" id="{3723AFE4-2FEC-4FBB-8025-608E0BF4CF09}"/>
                </a:ext>
              </a:extLst>
            </p:cNvPr>
            <p:cNvSpPr txBox="1"/>
            <p:nvPr/>
          </p:nvSpPr>
          <p:spPr>
            <a:xfrm>
              <a:off x="1828805" y="2284666"/>
              <a:ext cx="284052"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1</a:t>
              </a:r>
            </a:p>
          </p:txBody>
        </p:sp>
        <p:sp>
          <p:nvSpPr>
            <p:cNvPr id="11" name="TextBox 10">
              <a:extLst>
                <a:ext uri="{FF2B5EF4-FFF2-40B4-BE49-F238E27FC236}">
                  <a16:creationId xmlns:a16="http://schemas.microsoft.com/office/drawing/2014/main" id="{F6DAD8FA-51FA-4C93-BC42-22C5845950D6}"/>
                </a:ext>
              </a:extLst>
            </p:cNvPr>
            <p:cNvSpPr txBox="1"/>
            <p:nvPr/>
          </p:nvSpPr>
          <p:spPr>
            <a:xfrm>
              <a:off x="1684859" y="2577639"/>
              <a:ext cx="433132"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0.9</a:t>
              </a:r>
            </a:p>
          </p:txBody>
        </p:sp>
        <p:sp>
          <p:nvSpPr>
            <p:cNvPr id="12" name="TextBox 11">
              <a:extLst>
                <a:ext uri="{FF2B5EF4-FFF2-40B4-BE49-F238E27FC236}">
                  <a16:creationId xmlns:a16="http://schemas.microsoft.com/office/drawing/2014/main" id="{4BE9AC06-A6A5-4394-9968-0667F26E2240}"/>
                </a:ext>
              </a:extLst>
            </p:cNvPr>
            <p:cNvSpPr txBox="1"/>
            <p:nvPr/>
          </p:nvSpPr>
          <p:spPr>
            <a:xfrm>
              <a:off x="1668296" y="2889063"/>
              <a:ext cx="433132"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0.8</a:t>
              </a:r>
            </a:p>
          </p:txBody>
        </p:sp>
        <p:sp>
          <p:nvSpPr>
            <p:cNvPr id="13" name="TextBox 12">
              <a:extLst>
                <a:ext uri="{FF2B5EF4-FFF2-40B4-BE49-F238E27FC236}">
                  <a16:creationId xmlns:a16="http://schemas.microsoft.com/office/drawing/2014/main" id="{45FF505C-7F6C-49CC-A3E1-C87A64321CC7}"/>
                </a:ext>
              </a:extLst>
            </p:cNvPr>
            <p:cNvSpPr txBox="1"/>
            <p:nvPr/>
          </p:nvSpPr>
          <p:spPr>
            <a:xfrm>
              <a:off x="1671611" y="3190548"/>
              <a:ext cx="433132"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0.7</a:t>
              </a:r>
            </a:p>
          </p:txBody>
        </p:sp>
        <p:sp>
          <p:nvSpPr>
            <p:cNvPr id="14" name="TextBox 13">
              <a:extLst>
                <a:ext uri="{FF2B5EF4-FFF2-40B4-BE49-F238E27FC236}">
                  <a16:creationId xmlns:a16="http://schemas.microsoft.com/office/drawing/2014/main" id="{0923DDA5-B808-4425-ABD8-4D3259146BD8}"/>
                </a:ext>
              </a:extLst>
            </p:cNvPr>
            <p:cNvSpPr txBox="1"/>
            <p:nvPr/>
          </p:nvSpPr>
          <p:spPr>
            <a:xfrm>
              <a:off x="1684859" y="3531789"/>
              <a:ext cx="433132"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0.6</a:t>
              </a:r>
            </a:p>
          </p:txBody>
        </p:sp>
        <p:sp>
          <p:nvSpPr>
            <p:cNvPr id="15" name="TextBox 14">
              <a:extLst>
                <a:ext uri="{FF2B5EF4-FFF2-40B4-BE49-F238E27FC236}">
                  <a16:creationId xmlns:a16="http://schemas.microsoft.com/office/drawing/2014/main" id="{046B049C-0D58-472A-A1FD-51387BF02290}"/>
                </a:ext>
              </a:extLst>
            </p:cNvPr>
            <p:cNvSpPr txBox="1"/>
            <p:nvPr/>
          </p:nvSpPr>
          <p:spPr>
            <a:xfrm>
              <a:off x="1678235" y="3853152"/>
              <a:ext cx="433132"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0.5</a:t>
              </a:r>
            </a:p>
          </p:txBody>
        </p:sp>
        <p:sp>
          <p:nvSpPr>
            <p:cNvPr id="16" name="TextBox 15">
              <a:extLst>
                <a:ext uri="{FF2B5EF4-FFF2-40B4-BE49-F238E27FC236}">
                  <a16:creationId xmlns:a16="http://schemas.microsoft.com/office/drawing/2014/main" id="{188CEC62-FA19-4F45-B066-42DB6A96D7EE}"/>
                </a:ext>
              </a:extLst>
            </p:cNvPr>
            <p:cNvSpPr txBox="1"/>
            <p:nvPr/>
          </p:nvSpPr>
          <p:spPr>
            <a:xfrm>
              <a:off x="1671611" y="4152809"/>
              <a:ext cx="433132"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0.4</a:t>
              </a:r>
            </a:p>
          </p:txBody>
        </p:sp>
        <p:sp>
          <p:nvSpPr>
            <p:cNvPr id="17" name="TextBox 16">
              <a:extLst>
                <a:ext uri="{FF2B5EF4-FFF2-40B4-BE49-F238E27FC236}">
                  <a16:creationId xmlns:a16="http://schemas.microsoft.com/office/drawing/2014/main" id="{FDB4568A-A595-480B-BC32-4AA846E5E4E1}"/>
                </a:ext>
              </a:extLst>
            </p:cNvPr>
            <p:cNvSpPr txBox="1"/>
            <p:nvPr/>
          </p:nvSpPr>
          <p:spPr>
            <a:xfrm>
              <a:off x="1674923" y="4464233"/>
              <a:ext cx="433132"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0.3</a:t>
              </a:r>
            </a:p>
          </p:txBody>
        </p:sp>
        <p:sp>
          <p:nvSpPr>
            <p:cNvPr id="18" name="TextBox 17">
              <a:extLst>
                <a:ext uri="{FF2B5EF4-FFF2-40B4-BE49-F238E27FC236}">
                  <a16:creationId xmlns:a16="http://schemas.microsoft.com/office/drawing/2014/main" id="{F156EE88-1A23-46EE-8CFD-CB60F8659F02}"/>
                </a:ext>
              </a:extLst>
            </p:cNvPr>
            <p:cNvSpPr txBox="1"/>
            <p:nvPr/>
          </p:nvSpPr>
          <p:spPr>
            <a:xfrm>
              <a:off x="1678235" y="4783768"/>
              <a:ext cx="433132"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0.2</a:t>
              </a:r>
            </a:p>
          </p:txBody>
        </p:sp>
        <p:sp>
          <p:nvSpPr>
            <p:cNvPr id="19" name="TextBox 18">
              <a:extLst>
                <a:ext uri="{FF2B5EF4-FFF2-40B4-BE49-F238E27FC236}">
                  <a16:creationId xmlns:a16="http://schemas.microsoft.com/office/drawing/2014/main" id="{CCAB8CC2-AE4B-4113-AC4F-23700605FEDE}"/>
                </a:ext>
              </a:extLst>
            </p:cNvPr>
            <p:cNvSpPr txBox="1"/>
            <p:nvPr/>
          </p:nvSpPr>
          <p:spPr>
            <a:xfrm>
              <a:off x="1671611" y="5116435"/>
              <a:ext cx="433132"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0.1</a:t>
              </a:r>
            </a:p>
          </p:txBody>
        </p:sp>
        <p:sp>
          <p:nvSpPr>
            <p:cNvPr id="20" name="TextBox 19">
              <a:extLst>
                <a:ext uri="{FF2B5EF4-FFF2-40B4-BE49-F238E27FC236}">
                  <a16:creationId xmlns:a16="http://schemas.microsoft.com/office/drawing/2014/main" id="{95E0DA09-269B-4F43-B72E-C46581AB00E2}"/>
                </a:ext>
              </a:extLst>
            </p:cNvPr>
            <p:cNvSpPr txBox="1"/>
            <p:nvPr/>
          </p:nvSpPr>
          <p:spPr>
            <a:xfrm>
              <a:off x="1823739" y="5424670"/>
              <a:ext cx="284052"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0</a:t>
              </a:r>
            </a:p>
          </p:txBody>
        </p:sp>
      </p:grpSp>
      <p:sp>
        <p:nvSpPr>
          <p:cNvPr id="21" name="TextBox 20">
            <a:extLst>
              <a:ext uri="{FF2B5EF4-FFF2-40B4-BE49-F238E27FC236}">
                <a16:creationId xmlns:a16="http://schemas.microsoft.com/office/drawing/2014/main" id="{39DD15B9-E997-4DDA-A55B-1C39F84F8583}"/>
              </a:ext>
            </a:extLst>
          </p:cNvPr>
          <p:cNvSpPr txBox="1"/>
          <p:nvPr/>
        </p:nvSpPr>
        <p:spPr>
          <a:xfrm>
            <a:off x="2075360" y="5518591"/>
            <a:ext cx="482824"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400</a:t>
            </a:r>
          </a:p>
        </p:txBody>
      </p:sp>
      <p:sp>
        <p:nvSpPr>
          <p:cNvPr id="22" name="TextBox 21">
            <a:extLst>
              <a:ext uri="{FF2B5EF4-FFF2-40B4-BE49-F238E27FC236}">
                <a16:creationId xmlns:a16="http://schemas.microsoft.com/office/drawing/2014/main" id="{C131A585-7476-4E4A-B7BF-B8674CF769D3}"/>
              </a:ext>
            </a:extLst>
          </p:cNvPr>
          <p:cNvSpPr txBox="1"/>
          <p:nvPr/>
        </p:nvSpPr>
        <p:spPr>
          <a:xfrm>
            <a:off x="2551009" y="5533665"/>
            <a:ext cx="482824"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600</a:t>
            </a:r>
          </a:p>
        </p:txBody>
      </p:sp>
      <p:sp>
        <p:nvSpPr>
          <p:cNvPr id="23" name="TextBox 22">
            <a:extLst>
              <a:ext uri="{FF2B5EF4-FFF2-40B4-BE49-F238E27FC236}">
                <a16:creationId xmlns:a16="http://schemas.microsoft.com/office/drawing/2014/main" id="{86A1F223-2ECE-45DF-B9EA-466A1B4AFD31}"/>
              </a:ext>
            </a:extLst>
          </p:cNvPr>
          <p:cNvSpPr txBox="1"/>
          <p:nvPr/>
        </p:nvSpPr>
        <p:spPr>
          <a:xfrm>
            <a:off x="3033833" y="5534507"/>
            <a:ext cx="482824"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800</a:t>
            </a:r>
          </a:p>
        </p:txBody>
      </p:sp>
      <p:sp>
        <p:nvSpPr>
          <p:cNvPr id="24" name="TextBox 23">
            <a:extLst>
              <a:ext uri="{FF2B5EF4-FFF2-40B4-BE49-F238E27FC236}">
                <a16:creationId xmlns:a16="http://schemas.microsoft.com/office/drawing/2014/main" id="{0A986B16-F82E-4A36-BDC5-A55D9AECCA26}"/>
              </a:ext>
            </a:extLst>
          </p:cNvPr>
          <p:cNvSpPr txBox="1"/>
          <p:nvPr/>
        </p:nvSpPr>
        <p:spPr>
          <a:xfrm>
            <a:off x="3445833" y="5525359"/>
            <a:ext cx="582211"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1000</a:t>
            </a:r>
          </a:p>
        </p:txBody>
      </p:sp>
      <p:sp>
        <p:nvSpPr>
          <p:cNvPr id="25" name="TextBox 24">
            <a:extLst>
              <a:ext uri="{FF2B5EF4-FFF2-40B4-BE49-F238E27FC236}">
                <a16:creationId xmlns:a16="http://schemas.microsoft.com/office/drawing/2014/main" id="{BDD76B64-3CD2-4D2C-8162-990094462DC0}"/>
              </a:ext>
            </a:extLst>
          </p:cNvPr>
          <p:cNvSpPr txBox="1"/>
          <p:nvPr/>
        </p:nvSpPr>
        <p:spPr>
          <a:xfrm>
            <a:off x="3936078" y="5533498"/>
            <a:ext cx="582211"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1200</a:t>
            </a:r>
          </a:p>
        </p:txBody>
      </p:sp>
      <p:sp>
        <p:nvSpPr>
          <p:cNvPr id="26" name="TextBox 25">
            <a:extLst>
              <a:ext uri="{FF2B5EF4-FFF2-40B4-BE49-F238E27FC236}">
                <a16:creationId xmlns:a16="http://schemas.microsoft.com/office/drawing/2014/main" id="{A79B4B42-3CA0-4668-8046-AA3E73D29963}"/>
              </a:ext>
            </a:extLst>
          </p:cNvPr>
          <p:cNvSpPr txBox="1"/>
          <p:nvPr/>
        </p:nvSpPr>
        <p:spPr>
          <a:xfrm>
            <a:off x="4423580" y="5532016"/>
            <a:ext cx="582211"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1400</a:t>
            </a:r>
          </a:p>
        </p:txBody>
      </p:sp>
      <p:sp>
        <p:nvSpPr>
          <p:cNvPr id="27" name="TextBox 26">
            <a:extLst>
              <a:ext uri="{FF2B5EF4-FFF2-40B4-BE49-F238E27FC236}">
                <a16:creationId xmlns:a16="http://schemas.microsoft.com/office/drawing/2014/main" id="{955CA66A-A34A-41CD-9988-30714D46E94E}"/>
              </a:ext>
            </a:extLst>
          </p:cNvPr>
          <p:cNvSpPr txBox="1"/>
          <p:nvPr/>
        </p:nvSpPr>
        <p:spPr>
          <a:xfrm>
            <a:off x="4913643" y="5520448"/>
            <a:ext cx="582211"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1600</a:t>
            </a:r>
          </a:p>
        </p:txBody>
      </p:sp>
      <p:sp>
        <p:nvSpPr>
          <p:cNvPr id="28" name="TextBox 27">
            <a:extLst>
              <a:ext uri="{FF2B5EF4-FFF2-40B4-BE49-F238E27FC236}">
                <a16:creationId xmlns:a16="http://schemas.microsoft.com/office/drawing/2014/main" id="{FEAD8E30-DD63-45B2-A49E-320B13773F31}"/>
              </a:ext>
            </a:extLst>
          </p:cNvPr>
          <p:cNvSpPr txBox="1"/>
          <p:nvPr/>
        </p:nvSpPr>
        <p:spPr>
          <a:xfrm>
            <a:off x="5375768" y="5516996"/>
            <a:ext cx="582211"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1800</a:t>
            </a:r>
          </a:p>
        </p:txBody>
      </p:sp>
      <p:sp>
        <p:nvSpPr>
          <p:cNvPr id="29" name="TextBox 28">
            <a:extLst>
              <a:ext uri="{FF2B5EF4-FFF2-40B4-BE49-F238E27FC236}">
                <a16:creationId xmlns:a16="http://schemas.microsoft.com/office/drawing/2014/main" id="{7C749A35-166A-465D-890A-E345E188AAA8}"/>
              </a:ext>
            </a:extLst>
          </p:cNvPr>
          <p:cNvSpPr txBox="1"/>
          <p:nvPr/>
        </p:nvSpPr>
        <p:spPr>
          <a:xfrm>
            <a:off x="5874018" y="5522076"/>
            <a:ext cx="582211"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2000</a:t>
            </a:r>
          </a:p>
        </p:txBody>
      </p:sp>
      <p:sp>
        <p:nvSpPr>
          <p:cNvPr id="30" name="TextBox 29">
            <a:extLst>
              <a:ext uri="{FF2B5EF4-FFF2-40B4-BE49-F238E27FC236}">
                <a16:creationId xmlns:a16="http://schemas.microsoft.com/office/drawing/2014/main" id="{B91F852A-22DE-4AD3-8507-B1A15628F2C2}"/>
              </a:ext>
            </a:extLst>
          </p:cNvPr>
          <p:cNvSpPr txBox="1"/>
          <p:nvPr/>
        </p:nvSpPr>
        <p:spPr>
          <a:xfrm>
            <a:off x="6349707" y="5514148"/>
            <a:ext cx="582211"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2200</a:t>
            </a:r>
          </a:p>
        </p:txBody>
      </p:sp>
      <p:sp>
        <p:nvSpPr>
          <p:cNvPr id="31" name="TextBox 30">
            <a:extLst>
              <a:ext uri="{FF2B5EF4-FFF2-40B4-BE49-F238E27FC236}">
                <a16:creationId xmlns:a16="http://schemas.microsoft.com/office/drawing/2014/main" id="{2F118532-2132-4F61-ADA6-8AEE6DB59521}"/>
              </a:ext>
            </a:extLst>
          </p:cNvPr>
          <p:cNvSpPr txBox="1"/>
          <p:nvPr/>
        </p:nvSpPr>
        <p:spPr>
          <a:xfrm>
            <a:off x="6824139" y="5511017"/>
            <a:ext cx="582211"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2400</a:t>
            </a:r>
          </a:p>
        </p:txBody>
      </p:sp>
      <p:sp>
        <p:nvSpPr>
          <p:cNvPr id="33" name="TextBox 32">
            <a:extLst>
              <a:ext uri="{FF2B5EF4-FFF2-40B4-BE49-F238E27FC236}">
                <a16:creationId xmlns:a16="http://schemas.microsoft.com/office/drawing/2014/main" id="{02E27357-8098-4516-AABC-9DCC0611E46F}"/>
              </a:ext>
            </a:extLst>
          </p:cNvPr>
          <p:cNvSpPr txBox="1"/>
          <p:nvPr/>
        </p:nvSpPr>
        <p:spPr>
          <a:xfrm>
            <a:off x="4124740" y="5769945"/>
            <a:ext cx="1419684" cy="276999"/>
          </a:xfrm>
          <a:prstGeom prst="rect">
            <a:avLst/>
          </a:prstGeom>
          <a:noFill/>
        </p:spPr>
        <p:txBody>
          <a:bodyPr wrap="none" rtlCol="0">
            <a:spAutoFit/>
          </a:bodyPr>
          <a:lstStyle/>
          <a:p>
            <a:r>
              <a:rPr lang="en-US" sz="1200" b="1" dirty="0">
                <a:latin typeface="Arial" panose="020B0604020202020204" pitchFamily="34" charset="0"/>
                <a:cs typeface="Arial" panose="020B0604020202020204" pitchFamily="34" charset="0"/>
              </a:rPr>
              <a:t>Wavelength (nm)</a:t>
            </a:r>
          </a:p>
        </p:txBody>
      </p:sp>
      <p:sp>
        <p:nvSpPr>
          <p:cNvPr id="34" name="TextBox 33">
            <a:extLst>
              <a:ext uri="{FF2B5EF4-FFF2-40B4-BE49-F238E27FC236}">
                <a16:creationId xmlns:a16="http://schemas.microsoft.com/office/drawing/2014/main" id="{5D99D667-B15B-435F-B2E8-DCA4C1B454E0}"/>
              </a:ext>
            </a:extLst>
          </p:cNvPr>
          <p:cNvSpPr txBox="1"/>
          <p:nvPr/>
        </p:nvSpPr>
        <p:spPr>
          <a:xfrm>
            <a:off x="5700777" y="2696687"/>
            <a:ext cx="1478290" cy="261610"/>
          </a:xfrm>
          <a:prstGeom prst="rect">
            <a:avLst/>
          </a:prstGeom>
          <a:noFill/>
        </p:spPr>
        <p:txBody>
          <a:bodyPr wrap="none" rtlCol="0">
            <a:spAutoFit/>
          </a:bodyPr>
          <a:lstStyle/>
          <a:p>
            <a:r>
              <a:rPr lang="en-US" sz="1100" dirty="0">
                <a:latin typeface="Arial" panose="020B0604020202020204" pitchFamily="34" charset="0"/>
                <a:cs typeface="Arial" panose="020B0604020202020204" pitchFamily="34" charset="0"/>
              </a:rPr>
              <a:t>Healthy Sugar Beets</a:t>
            </a:r>
          </a:p>
        </p:txBody>
      </p:sp>
      <p:sp>
        <p:nvSpPr>
          <p:cNvPr id="35" name="TextBox 34">
            <a:extLst>
              <a:ext uri="{FF2B5EF4-FFF2-40B4-BE49-F238E27FC236}">
                <a16:creationId xmlns:a16="http://schemas.microsoft.com/office/drawing/2014/main" id="{205F5866-6E15-42D2-AFF2-9EFEA7FB4F9A}"/>
              </a:ext>
            </a:extLst>
          </p:cNvPr>
          <p:cNvSpPr txBox="1"/>
          <p:nvPr/>
        </p:nvSpPr>
        <p:spPr>
          <a:xfrm>
            <a:off x="5656467" y="2928599"/>
            <a:ext cx="1555234" cy="261610"/>
          </a:xfrm>
          <a:prstGeom prst="rect">
            <a:avLst/>
          </a:prstGeom>
          <a:noFill/>
        </p:spPr>
        <p:txBody>
          <a:bodyPr wrap="none" rtlCol="0">
            <a:spAutoFit/>
          </a:bodyPr>
          <a:lstStyle/>
          <a:p>
            <a:r>
              <a:rPr lang="en-US" sz="1100" dirty="0">
                <a:latin typeface="Arial" panose="020B0604020202020204" pitchFamily="34" charset="0"/>
                <a:cs typeface="Arial" panose="020B0604020202020204" pitchFamily="34" charset="0"/>
              </a:rPr>
              <a:t>Stressed Sugar Beets</a:t>
            </a:r>
          </a:p>
        </p:txBody>
      </p:sp>
      <p:sp>
        <p:nvSpPr>
          <p:cNvPr id="36" name="TextBox 35">
            <a:extLst>
              <a:ext uri="{FF2B5EF4-FFF2-40B4-BE49-F238E27FC236}">
                <a16:creationId xmlns:a16="http://schemas.microsoft.com/office/drawing/2014/main" id="{3F5E4F22-23E7-436A-9E00-8F3E621307F2}"/>
              </a:ext>
            </a:extLst>
          </p:cNvPr>
          <p:cNvSpPr txBox="1"/>
          <p:nvPr/>
        </p:nvSpPr>
        <p:spPr>
          <a:xfrm rot="16200000">
            <a:off x="1172706" y="3787578"/>
            <a:ext cx="1045479" cy="276999"/>
          </a:xfrm>
          <a:prstGeom prst="rect">
            <a:avLst/>
          </a:prstGeom>
          <a:noFill/>
        </p:spPr>
        <p:txBody>
          <a:bodyPr wrap="none" rtlCol="0">
            <a:spAutoFit/>
          </a:bodyPr>
          <a:lstStyle/>
          <a:p>
            <a:r>
              <a:rPr lang="en-US" sz="1200" b="1" dirty="0">
                <a:latin typeface="Arial" panose="020B0604020202020204" pitchFamily="34" charset="0"/>
                <a:cs typeface="Arial" panose="020B0604020202020204" pitchFamily="34" charset="0"/>
              </a:rPr>
              <a:t>Reflectance</a:t>
            </a:r>
          </a:p>
        </p:txBody>
      </p:sp>
    </p:spTree>
    <p:extLst>
      <p:ext uri="{BB962C8B-B14F-4D97-AF65-F5344CB8AC3E}">
        <p14:creationId xmlns:p14="http://schemas.microsoft.com/office/powerpoint/2010/main" val="2162803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1026">
            <a:extLst>
              <a:ext uri="{FF2B5EF4-FFF2-40B4-BE49-F238E27FC236}">
                <a16:creationId xmlns:a16="http://schemas.microsoft.com/office/drawing/2014/main" id="{53F28324-C9FF-493E-9C37-3EC4C9BA4C72}"/>
              </a:ext>
            </a:extLst>
          </p:cNvPr>
          <p:cNvSpPr txBox="1">
            <a:spLocks noChangeArrowheads="1"/>
          </p:cNvSpPr>
          <p:nvPr/>
        </p:nvSpPr>
        <p:spPr bwMode="auto">
          <a:xfrm>
            <a:off x="510230" y="1164299"/>
            <a:ext cx="8229601"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400">
                <a:solidFill>
                  <a:schemeClr val="tx1"/>
                </a:solidFill>
                <a:latin typeface="Verdana" panose="020B0604030504040204" pitchFamily="34" charset="0"/>
                <a:ea typeface="Osaka" charset="-128"/>
              </a:defRPr>
            </a:lvl1pPr>
            <a:lvl2pPr marL="742950" indent="-285750">
              <a:defRPr sz="4400">
                <a:solidFill>
                  <a:schemeClr val="tx1"/>
                </a:solidFill>
                <a:latin typeface="Verdana" panose="020B0604030504040204" pitchFamily="34" charset="0"/>
                <a:ea typeface="Osaka" charset="-128"/>
              </a:defRPr>
            </a:lvl2pPr>
            <a:lvl3pPr marL="1143000" indent="-228600">
              <a:defRPr sz="4400">
                <a:solidFill>
                  <a:schemeClr val="tx1"/>
                </a:solidFill>
                <a:latin typeface="Verdana" panose="020B0604030504040204" pitchFamily="34" charset="0"/>
                <a:ea typeface="Osaka" charset="-128"/>
              </a:defRPr>
            </a:lvl3pPr>
            <a:lvl4pPr marL="1600200" indent="-228600">
              <a:defRPr sz="4400">
                <a:solidFill>
                  <a:schemeClr val="tx1"/>
                </a:solidFill>
                <a:latin typeface="Verdana" panose="020B0604030504040204" pitchFamily="34" charset="0"/>
                <a:ea typeface="Osaka" charset="-128"/>
              </a:defRPr>
            </a:lvl4pPr>
            <a:lvl5pPr marL="2057400" indent="-228600">
              <a:defRPr sz="4400">
                <a:solidFill>
                  <a:schemeClr val="tx1"/>
                </a:solidFill>
                <a:latin typeface="Verdana" panose="020B0604030504040204" pitchFamily="34" charset="0"/>
                <a:ea typeface="Osaka" charset="-128"/>
              </a:defRPr>
            </a:lvl5pPr>
            <a:lvl6pPr marL="2514600" indent="-228600" eaLnBrk="0" fontAlgn="base" hangingPunct="0">
              <a:spcBef>
                <a:spcPct val="0"/>
              </a:spcBef>
              <a:spcAft>
                <a:spcPct val="0"/>
              </a:spcAft>
              <a:defRPr sz="4400">
                <a:solidFill>
                  <a:schemeClr val="tx1"/>
                </a:solidFill>
                <a:latin typeface="Verdana" panose="020B0604030504040204" pitchFamily="34" charset="0"/>
                <a:ea typeface="Osaka" charset="-128"/>
              </a:defRPr>
            </a:lvl6pPr>
            <a:lvl7pPr marL="2971800" indent="-228600" eaLnBrk="0" fontAlgn="base" hangingPunct="0">
              <a:spcBef>
                <a:spcPct val="0"/>
              </a:spcBef>
              <a:spcAft>
                <a:spcPct val="0"/>
              </a:spcAft>
              <a:defRPr sz="4400">
                <a:solidFill>
                  <a:schemeClr val="tx1"/>
                </a:solidFill>
                <a:latin typeface="Verdana" panose="020B0604030504040204" pitchFamily="34" charset="0"/>
                <a:ea typeface="Osaka" charset="-128"/>
              </a:defRPr>
            </a:lvl7pPr>
            <a:lvl8pPr marL="3429000" indent="-228600" eaLnBrk="0" fontAlgn="base" hangingPunct="0">
              <a:spcBef>
                <a:spcPct val="0"/>
              </a:spcBef>
              <a:spcAft>
                <a:spcPct val="0"/>
              </a:spcAft>
              <a:defRPr sz="4400">
                <a:solidFill>
                  <a:schemeClr val="tx1"/>
                </a:solidFill>
                <a:latin typeface="Verdana" panose="020B0604030504040204" pitchFamily="34" charset="0"/>
                <a:ea typeface="Osaka" charset="-128"/>
              </a:defRPr>
            </a:lvl8pPr>
            <a:lvl9pPr marL="3886200" indent="-228600" eaLnBrk="0" fontAlgn="base" hangingPunct="0">
              <a:spcBef>
                <a:spcPct val="0"/>
              </a:spcBef>
              <a:spcAft>
                <a:spcPct val="0"/>
              </a:spcAft>
              <a:defRPr sz="4400">
                <a:solidFill>
                  <a:schemeClr val="tx1"/>
                </a:solidFill>
                <a:latin typeface="Verdana" panose="020B0604030504040204" pitchFamily="34" charset="0"/>
                <a:ea typeface="Osaka" charset="-128"/>
              </a:defRPr>
            </a:lvl9pPr>
          </a:lstStyle>
          <a:p>
            <a:pPr>
              <a:spcBef>
                <a:spcPct val="50000"/>
              </a:spcBef>
            </a:pPr>
            <a:r>
              <a:rPr lang="en-US" altLang="en-US" sz="2800" dirty="0">
                <a:latin typeface="Arial" panose="020B0604020202020204" pitchFamily="34" charset="0"/>
                <a:cs typeface="Arial" panose="020B0604020202020204" pitchFamily="34" charset="0"/>
              </a:rPr>
              <a:t>Scientists measure the spectral signatures of different surfaces </a:t>
            </a:r>
            <a:r>
              <a:rPr lang="en-US" altLang="en-US" sz="2800" i="1" dirty="0">
                <a:latin typeface="Arial" panose="020B0604020202020204" pitchFamily="34" charset="0"/>
                <a:cs typeface="Arial" panose="020B0604020202020204" pitchFamily="34" charset="0"/>
              </a:rPr>
              <a:t>on the ground</a:t>
            </a:r>
            <a:r>
              <a:rPr lang="en-US" altLang="en-US" sz="2800" dirty="0">
                <a:latin typeface="Arial" panose="020B0604020202020204" pitchFamily="34" charset="0"/>
                <a:cs typeface="Arial" panose="020B0604020202020204" pitchFamily="34" charset="0"/>
              </a:rPr>
              <a:t>. Then, when they look at the spectral signature of a surface in a satellite image, they can tell what kind of surface the satellite was looking at.</a:t>
            </a:r>
          </a:p>
        </p:txBody>
      </p:sp>
      <p:sp>
        <p:nvSpPr>
          <p:cNvPr id="10" name="Text Box 1030">
            <a:extLst>
              <a:ext uri="{FF2B5EF4-FFF2-40B4-BE49-F238E27FC236}">
                <a16:creationId xmlns:a16="http://schemas.microsoft.com/office/drawing/2014/main" id="{346D7495-4064-4C32-96EA-68980588CF61}"/>
              </a:ext>
            </a:extLst>
          </p:cNvPr>
          <p:cNvSpPr txBox="1">
            <a:spLocks noChangeArrowheads="1"/>
          </p:cNvSpPr>
          <p:nvPr/>
        </p:nvSpPr>
        <p:spPr bwMode="auto">
          <a:xfrm>
            <a:off x="7511182" y="4650503"/>
            <a:ext cx="150321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400">
                <a:solidFill>
                  <a:schemeClr val="tx1"/>
                </a:solidFill>
                <a:latin typeface="Verdana" panose="020B0604030504040204" pitchFamily="34" charset="0"/>
                <a:ea typeface="Osaka" charset="-128"/>
              </a:defRPr>
            </a:lvl1pPr>
            <a:lvl2pPr marL="742950" indent="-285750">
              <a:defRPr sz="4400">
                <a:solidFill>
                  <a:schemeClr val="tx1"/>
                </a:solidFill>
                <a:latin typeface="Verdana" panose="020B0604030504040204" pitchFamily="34" charset="0"/>
                <a:ea typeface="Osaka" charset="-128"/>
              </a:defRPr>
            </a:lvl2pPr>
            <a:lvl3pPr marL="1143000" indent="-228600">
              <a:defRPr sz="4400">
                <a:solidFill>
                  <a:schemeClr val="tx1"/>
                </a:solidFill>
                <a:latin typeface="Verdana" panose="020B0604030504040204" pitchFamily="34" charset="0"/>
                <a:ea typeface="Osaka" charset="-128"/>
              </a:defRPr>
            </a:lvl3pPr>
            <a:lvl4pPr marL="1600200" indent="-228600">
              <a:defRPr sz="4400">
                <a:solidFill>
                  <a:schemeClr val="tx1"/>
                </a:solidFill>
                <a:latin typeface="Verdana" panose="020B0604030504040204" pitchFamily="34" charset="0"/>
                <a:ea typeface="Osaka" charset="-128"/>
              </a:defRPr>
            </a:lvl4pPr>
            <a:lvl5pPr marL="2057400" indent="-228600">
              <a:defRPr sz="4400">
                <a:solidFill>
                  <a:schemeClr val="tx1"/>
                </a:solidFill>
                <a:latin typeface="Verdana" panose="020B0604030504040204" pitchFamily="34" charset="0"/>
                <a:ea typeface="Osaka" charset="-128"/>
              </a:defRPr>
            </a:lvl5pPr>
            <a:lvl6pPr marL="2514600" indent="-228600" eaLnBrk="0" fontAlgn="base" hangingPunct="0">
              <a:spcBef>
                <a:spcPct val="0"/>
              </a:spcBef>
              <a:spcAft>
                <a:spcPct val="0"/>
              </a:spcAft>
              <a:defRPr sz="4400">
                <a:solidFill>
                  <a:schemeClr val="tx1"/>
                </a:solidFill>
                <a:latin typeface="Verdana" panose="020B0604030504040204" pitchFamily="34" charset="0"/>
                <a:ea typeface="Osaka" charset="-128"/>
              </a:defRPr>
            </a:lvl6pPr>
            <a:lvl7pPr marL="2971800" indent="-228600" eaLnBrk="0" fontAlgn="base" hangingPunct="0">
              <a:spcBef>
                <a:spcPct val="0"/>
              </a:spcBef>
              <a:spcAft>
                <a:spcPct val="0"/>
              </a:spcAft>
              <a:defRPr sz="4400">
                <a:solidFill>
                  <a:schemeClr val="tx1"/>
                </a:solidFill>
                <a:latin typeface="Verdana" panose="020B0604030504040204" pitchFamily="34" charset="0"/>
                <a:ea typeface="Osaka" charset="-128"/>
              </a:defRPr>
            </a:lvl7pPr>
            <a:lvl8pPr marL="3429000" indent="-228600" eaLnBrk="0" fontAlgn="base" hangingPunct="0">
              <a:spcBef>
                <a:spcPct val="0"/>
              </a:spcBef>
              <a:spcAft>
                <a:spcPct val="0"/>
              </a:spcAft>
              <a:defRPr sz="4400">
                <a:solidFill>
                  <a:schemeClr val="tx1"/>
                </a:solidFill>
                <a:latin typeface="Verdana" panose="020B0604030504040204" pitchFamily="34" charset="0"/>
                <a:ea typeface="Osaka" charset="-128"/>
              </a:defRPr>
            </a:lvl8pPr>
            <a:lvl9pPr marL="3886200" indent="-228600" eaLnBrk="0" fontAlgn="base" hangingPunct="0">
              <a:spcBef>
                <a:spcPct val="0"/>
              </a:spcBef>
              <a:spcAft>
                <a:spcPct val="0"/>
              </a:spcAft>
              <a:defRPr sz="4400">
                <a:solidFill>
                  <a:schemeClr val="tx1"/>
                </a:solidFill>
                <a:latin typeface="Verdana" panose="020B0604030504040204" pitchFamily="34" charset="0"/>
                <a:ea typeface="Osaka" charset="-128"/>
              </a:defRPr>
            </a:lvl9pPr>
          </a:lstStyle>
          <a:p>
            <a:pPr>
              <a:spcBef>
                <a:spcPct val="50000"/>
              </a:spcBef>
            </a:pPr>
            <a:r>
              <a:rPr lang="en-US" altLang="en-US" sz="1600" dirty="0">
                <a:latin typeface="Arial" panose="020B0604020202020204" pitchFamily="34" charset="0"/>
                <a:cs typeface="Arial" panose="020B0604020202020204" pitchFamily="34" charset="0"/>
              </a:rPr>
              <a:t>Researcher with handheld spectrometer</a:t>
            </a:r>
          </a:p>
        </p:txBody>
      </p:sp>
      <p:sp>
        <p:nvSpPr>
          <p:cNvPr id="11" name="Title 1">
            <a:extLst>
              <a:ext uri="{FF2B5EF4-FFF2-40B4-BE49-F238E27FC236}">
                <a16:creationId xmlns:a16="http://schemas.microsoft.com/office/drawing/2014/main" id="{758BA3C8-D70B-4EFE-AD16-01C1254739D1}"/>
              </a:ext>
            </a:extLst>
          </p:cNvPr>
          <p:cNvSpPr>
            <a:spLocks noGrp="1"/>
          </p:cNvSpPr>
          <p:nvPr>
            <p:ph type="title"/>
          </p:nvPr>
        </p:nvSpPr>
        <p:spPr>
          <a:xfrm>
            <a:off x="510231" y="144639"/>
            <a:ext cx="8229600" cy="1143000"/>
          </a:xfrm>
        </p:spPr>
        <p:txBody>
          <a:bodyPr/>
          <a:lstStyle/>
          <a:p>
            <a:r>
              <a:rPr lang="en-US" dirty="0"/>
              <a:t>Understanding the Big Picture</a:t>
            </a:r>
          </a:p>
        </p:txBody>
      </p:sp>
      <p:pic>
        <p:nvPicPr>
          <p:cNvPr id="5" name="Picture 4">
            <a:extLst>
              <a:ext uri="{FF2B5EF4-FFF2-40B4-BE49-F238E27FC236}">
                <a16:creationId xmlns:a16="http://schemas.microsoft.com/office/drawing/2014/main" id="{80602443-2AFA-44B9-9891-BB48D2707900}"/>
              </a:ext>
            </a:extLst>
          </p:cNvPr>
          <p:cNvPicPr>
            <a:picLocks noChangeAspect="1"/>
          </p:cNvPicPr>
          <p:nvPr/>
        </p:nvPicPr>
        <p:blipFill>
          <a:blip r:embed="rId3"/>
          <a:stretch>
            <a:fillRect/>
          </a:stretch>
        </p:blipFill>
        <p:spPr>
          <a:xfrm>
            <a:off x="1580322" y="3581719"/>
            <a:ext cx="5825258" cy="29542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462683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Box 3">
            <a:extLst>
              <a:ext uri="{FF2B5EF4-FFF2-40B4-BE49-F238E27FC236}">
                <a16:creationId xmlns:a16="http://schemas.microsoft.com/office/drawing/2014/main" id="{49D25E3B-6A0F-457C-B621-ECA2C0385C86}"/>
              </a:ext>
            </a:extLst>
          </p:cNvPr>
          <p:cNvSpPr txBox="1">
            <a:spLocks noChangeArrowheads="1"/>
          </p:cNvSpPr>
          <p:nvPr/>
        </p:nvSpPr>
        <p:spPr bwMode="auto">
          <a:xfrm>
            <a:off x="626323" y="1126324"/>
            <a:ext cx="8321734"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spcBef>
                <a:spcPct val="0"/>
              </a:spcBef>
              <a:buFontTx/>
              <a:buNone/>
            </a:pPr>
            <a:r>
              <a:rPr lang="en-US" altLang="en-US" sz="3000" dirty="0">
                <a:cs typeface="Arial" panose="020B0604020202020204" pitchFamily="34" charset="0"/>
              </a:rPr>
              <a:t>Landsat 8 observes the Earth in 11 ranges (or bands) of the electromagnetic spectrum. </a:t>
            </a:r>
            <a:endParaRPr lang="en-US" altLang="en-US" sz="3000" i="1" dirty="0">
              <a:cs typeface="Arial" panose="020B0604020202020204" pitchFamily="34" charset="0"/>
            </a:endParaRPr>
          </a:p>
        </p:txBody>
      </p:sp>
      <p:sp>
        <p:nvSpPr>
          <p:cNvPr id="4" name="Title 1">
            <a:extLst>
              <a:ext uri="{FF2B5EF4-FFF2-40B4-BE49-F238E27FC236}">
                <a16:creationId xmlns:a16="http://schemas.microsoft.com/office/drawing/2014/main" id="{45961824-3E6C-44EB-8115-805ECF20E4A6}"/>
              </a:ext>
            </a:extLst>
          </p:cNvPr>
          <p:cNvSpPr txBox="1">
            <a:spLocks/>
          </p:cNvSpPr>
          <p:nvPr/>
        </p:nvSpPr>
        <p:spPr>
          <a:xfrm>
            <a:off x="626323" y="467031"/>
            <a:ext cx="8229600" cy="740588"/>
          </a:xfrm>
          <a:prstGeom prst="rect">
            <a:avLst/>
          </a:prstGeom>
        </p:spPr>
        <p:txBody>
          <a:bodyPr/>
          <a:lstStyle>
            <a:lvl1pPr algn="l" defTabSz="457200" rtl="0" eaLnBrk="1" latinLnBrk="0" hangingPunct="1">
              <a:spcBef>
                <a:spcPct val="0"/>
              </a:spcBef>
              <a:buNone/>
              <a:defRPr sz="3600" b="1" kern="1200">
                <a:solidFill>
                  <a:srgbClr val="0E7001"/>
                </a:solidFill>
                <a:latin typeface="Arial"/>
                <a:ea typeface="+mj-ea"/>
                <a:cs typeface="Arial"/>
              </a:defRPr>
            </a:lvl1pPr>
          </a:lstStyle>
          <a:p>
            <a:r>
              <a:rPr lang="en-US" dirty="0">
                <a:latin typeface="Arial" panose="020B0604020202020204" pitchFamily="34" charset="0"/>
                <a:cs typeface="Arial" panose="020B0604020202020204" pitchFamily="34" charset="0"/>
              </a:rPr>
              <a:t>How Does It Work?</a:t>
            </a:r>
          </a:p>
        </p:txBody>
      </p:sp>
      <p:graphicFrame>
        <p:nvGraphicFramePr>
          <p:cNvPr id="3" name="Table 2">
            <a:extLst>
              <a:ext uri="{FF2B5EF4-FFF2-40B4-BE49-F238E27FC236}">
                <a16:creationId xmlns:a16="http://schemas.microsoft.com/office/drawing/2014/main" id="{F2F7DE30-8D8C-4D70-8E72-E2C7287B7583}"/>
              </a:ext>
            </a:extLst>
          </p:cNvPr>
          <p:cNvGraphicFramePr>
            <a:graphicFrameLocks noGrp="1"/>
          </p:cNvGraphicFramePr>
          <p:nvPr>
            <p:extLst>
              <p:ext uri="{D42A27DB-BD31-4B8C-83A1-F6EECF244321}">
                <p14:modId xmlns:p14="http://schemas.microsoft.com/office/powerpoint/2010/main" val="2797341729"/>
              </p:ext>
            </p:extLst>
          </p:nvPr>
        </p:nvGraphicFramePr>
        <p:xfrm>
          <a:off x="826117" y="2435663"/>
          <a:ext cx="7491765" cy="4138664"/>
        </p:xfrm>
        <a:graphic>
          <a:graphicData uri="http://schemas.openxmlformats.org/drawingml/2006/table">
            <a:tbl>
              <a:tblPr firstRow="1" bandRow="1">
                <a:tableStyleId>{5C22544A-7EE6-4342-B048-85BDC9FD1C3A}</a:tableStyleId>
              </a:tblPr>
              <a:tblGrid>
                <a:gridCol w="2411141">
                  <a:extLst>
                    <a:ext uri="{9D8B030D-6E8A-4147-A177-3AD203B41FA5}">
                      <a16:colId xmlns:a16="http://schemas.microsoft.com/office/drawing/2014/main" val="3876862240"/>
                    </a:ext>
                  </a:extLst>
                </a:gridCol>
                <a:gridCol w="1610736">
                  <a:extLst>
                    <a:ext uri="{9D8B030D-6E8A-4147-A177-3AD203B41FA5}">
                      <a16:colId xmlns:a16="http://schemas.microsoft.com/office/drawing/2014/main" val="4244011709"/>
                    </a:ext>
                  </a:extLst>
                </a:gridCol>
                <a:gridCol w="3469888">
                  <a:extLst>
                    <a:ext uri="{9D8B030D-6E8A-4147-A177-3AD203B41FA5}">
                      <a16:colId xmlns:a16="http://schemas.microsoft.com/office/drawing/2014/main" val="2051017950"/>
                    </a:ext>
                  </a:extLst>
                </a:gridCol>
              </a:tblGrid>
              <a:tr h="469132">
                <a:tc>
                  <a:txBody>
                    <a:bodyPr/>
                    <a:lstStyle/>
                    <a:p>
                      <a:pPr algn="ctr"/>
                      <a:r>
                        <a:rPr lang="en-US" dirty="0"/>
                        <a:t>Band</a:t>
                      </a:r>
                    </a:p>
                  </a:txBody>
                  <a:tcPr/>
                </a:tc>
                <a:tc>
                  <a:txBody>
                    <a:bodyPr/>
                    <a:lstStyle/>
                    <a:p>
                      <a:pPr algn="ctr"/>
                      <a:r>
                        <a:rPr lang="en-US" dirty="0"/>
                        <a:t>Wavelength (um)</a:t>
                      </a:r>
                    </a:p>
                  </a:txBody>
                  <a:tcPr/>
                </a:tc>
                <a:tc>
                  <a:txBody>
                    <a:bodyPr/>
                    <a:lstStyle/>
                    <a:p>
                      <a:pPr algn="ctr"/>
                      <a:r>
                        <a:rPr lang="en-US" dirty="0"/>
                        <a:t>Useful for mapping</a:t>
                      </a:r>
                    </a:p>
                  </a:txBody>
                  <a:tcPr/>
                </a:tc>
                <a:extLst>
                  <a:ext uri="{0D108BD9-81ED-4DB2-BD59-A6C34878D82A}">
                    <a16:rowId xmlns:a16="http://schemas.microsoft.com/office/drawing/2014/main" val="2906792598"/>
                  </a:ext>
                </a:extLst>
              </a:tr>
              <a:tr h="469132">
                <a:tc>
                  <a:txBody>
                    <a:bodyPr/>
                    <a:lstStyle/>
                    <a:p>
                      <a:r>
                        <a:rPr lang="en-US" dirty="0"/>
                        <a:t>Band 1-Coastal Aerosol</a:t>
                      </a:r>
                    </a:p>
                  </a:txBody>
                  <a:tcPr/>
                </a:tc>
                <a:tc>
                  <a:txBody>
                    <a:bodyPr/>
                    <a:lstStyle/>
                    <a:p>
                      <a:r>
                        <a:rPr lang="en-US" dirty="0"/>
                        <a:t>0.435-0.451</a:t>
                      </a:r>
                    </a:p>
                  </a:txBody>
                  <a:tcPr/>
                </a:tc>
                <a:tc>
                  <a:txBody>
                    <a:bodyPr/>
                    <a:lstStyle/>
                    <a:p>
                      <a:r>
                        <a:rPr lang="en-US" dirty="0"/>
                        <a:t>Coastal and aerosol studies</a:t>
                      </a:r>
                    </a:p>
                  </a:txBody>
                  <a:tcPr/>
                </a:tc>
                <a:extLst>
                  <a:ext uri="{0D108BD9-81ED-4DB2-BD59-A6C34878D82A}">
                    <a16:rowId xmlns:a16="http://schemas.microsoft.com/office/drawing/2014/main" val="389598637"/>
                  </a:ext>
                </a:extLst>
              </a:tr>
              <a:tr h="469132">
                <a:tc>
                  <a:txBody>
                    <a:bodyPr/>
                    <a:lstStyle/>
                    <a:p>
                      <a:r>
                        <a:rPr lang="en-US" dirty="0"/>
                        <a:t>Band 2-Blue</a:t>
                      </a:r>
                    </a:p>
                  </a:txBody>
                  <a:tcPr/>
                </a:tc>
                <a:tc>
                  <a:txBody>
                    <a:bodyPr/>
                    <a:lstStyle/>
                    <a:p>
                      <a:r>
                        <a:rPr lang="en-US" dirty="0"/>
                        <a:t>0.452-0.512</a:t>
                      </a:r>
                    </a:p>
                  </a:txBody>
                  <a:tcPr/>
                </a:tc>
                <a:tc>
                  <a:txBody>
                    <a:bodyPr/>
                    <a:lstStyle/>
                    <a:p>
                      <a:r>
                        <a:rPr lang="en-US" dirty="0"/>
                        <a:t>Ocean floor mapping, soil versus plants</a:t>
                      </a:r>
                    </a:p>
                  </a:txBody>
                  <a:tcPr/>
                </a:tc>
                <a:extLst>
                  <a:ext uri="{0D108BD9-81ED-4DB2-BD59-A6C34878D82A}">
                    <a16:rowId xmlns:a16="http://schemas.microsoft.com/office/drawing/2014/main" val="3966239030"/>
                  </a:ext>
                </a:extLst>
              </a:tr>
              <a:tr h="469132">
                <a:tc>
                  <a:txBody>
                    <a:bodyPr/>
                    <a:lstStyle/>
                    <a:p>
                      <a:r>
                        <a:rPr lang="en-US" dirty="0"/>
                        <a:t>Band 3-Green</a:t>
                      </a:r>
                    </a:p>
                  </a:txBody>
                  <a:tcPr/>
                </a:tc>
                <a:tc>
                  <a:txBody>
                    <a:bodyPr/>
                    <a:lstStyle/>
                    <a:p>
                      <a:r>
                        <a:rPr lang="en-US" dirty="0"/>
                        <a:t>0.533-0.590</a:t>
                      </a:r>
                    </a:p>
                  </a:txBody>
                  <a:tcPr/>
                </a:tc>
                <a:tc>
                  <a:txBody>
                    <a:bodyPr/>
                    <a:lstStyle/>
                    <a:p>
                      <a:r>
                        <a:rPr lang="en-US" dirty="0"/>
                        <a:t>Health of plants</a:t>
                      </a:r>
                    </a:p>
                  </a:txBody>
                  <a:tcPr/>
                </a:tc>
                <a:extLst>
                  <a:ext uri="{0D108BD9-81ED-4DB2-BD59-A6C34878D82A}">
                    <a16:rowId xmlns:a16="http://schemas.microsoft.com/office/drawing/2014/main" val="3354864805"/>
                  </a:ext>
                </a:extLst>
              </a:tr>
              <a:tr h="469132">
                <a:tc>
                  <a:txBody>
                    <a:bodyPr/>
                    <a:lstStyle/>
                    <a:p>
                      <a:r>
                        <a:rPr lang="en-US" dirty="0"/>
                        <a:t>Band 4-Red</a:t>
                      </a:r>
                    </a:p>
                  </a:txBody>
                  <a:tcPr/>
                </a:tc>
                <a:tc>
                  <a:txBody>
                    <a:bodyPr/>
                    <a:lstStyle/>
                    <a:p>
                      <a:r>
                        <a:rPr lang="en-US" dirty="0"/>
                        <a:t>0.636-0.673</a:t>
                      </a:r>
                    </a:p>
                  </a:txBody>
                  <a:tcPr/>
                </a:tc>
                <a:tc>
                  <a:txBody>
                    <a:bodyPr/>
                    <a:lstStyle/>
                    <a:p>
                      <a:r>
                        <a:rPr lang="en-US" dirty="0"/>
                        <a:t>Slope (steepness) where plants grow</a:t>
                      </a:r>
                    </a:p>
                  </a:txBody>
                  <a:tcPr/>
                </a:tc>
                <a:extLst>
                  <a:ext uri="{0D108BD9-81ED-4DB2-BD59-A6C34878D82A}">
                    <a16:rowId xmlns:a16="http://schemas.microsoft.com/office/drawing/2014/main" val="852592438"/>
                  </a:ext>
                </a:extLst>
              </a:tr>
              <a:tr h="469132">
                <a:tc>
                  <a:txBody>
                    <a:bodyPr/>
                    <a:lstStyle/>
                    <a:p>
                      <a:r>
                        <a:rPr lang="en-US" dirty="0"/>
                        <a:t>Band 5-Near Infrared (NIR)</a:t>
                      </a:r>
                    </a:p>
                  </a:txBody>
                  <a:tcPr/>
                </a:tc>
                <a:tc>
                  <a:txBody>
                    <a:bodyPr/>
                    <a:lstStyle/>
                    <a:p>
                      <a:r>
                        <a:rPr lang="en-US" dirty="0"/>
                        <a:t>0.851-0.879</a:t>
                      </a:r>
                    </a:p>
                  </a:txBody>
                  <a:tcPr/>
                </a:tc>
                <a:tc>
                  <a:txBody>
                    <a:bodyPr/>
                    <a:lstStyle/>
                    <a:p>
                      <a:r>
                        <a:rPr lang="en-US" dirty="0"/>
                        <a:t>Plant types and shorelines</a:t>
                      </a:r>
                    </a:p>
                  </a:txBody>
                  <a:tcPr/>
                </a:tc>
                <a:extLst>
                  <a:ext uri="{0D108BD9-81ED-4DB2-BD59-A6C34878D82A}">
                    <a16:rowId xmlns:a16="http://schemas.microsoft.com/office/drawing/2014/main" val="1510101675"/>
                  </a:ext>
                </a:extLst>
              </a:tr>
              <a:tr h="469132">
                <a:tc>
                  <a:txBody>
                    <a:bodyPr/>
                    <a:lstStyle/>
                    <a:p>
                      <a:r>
                        <a:rPr lang="en-US" dirty="0"/>
                        <a:t>Band 6-Shortwave Infrared</a:t>
                      </a:r>
                    </a:p>
                  </a:txBody>
                  <a:tcPr/>
                </a:tc>
                <a:tc>
                  <a:txBody>
                    <a:bodyPr/>
                    <a:lstStyle/>
                    <a:p>
                      <a:r>
                        <a:rPr lang="en-US" dirty="0"/>
                        <a:t>1.566-1.651</a:t>
                      </a:r>
                    </a:p>
                  </a:txBody>
                  <a:tcPr/>
                </a:tc>
                <a:tc>
                  <a:txBody>
                    <a:bodyPr/>
                    <a:lstStyle/>
                    <a:p>
                      <a:r>
                        <a:rPr lang="en-US" dirty="0"/>
                        <a:t>Amount of moisture in plants and soil, passes through clouds</a:t>
                      </a:r>
                    </a:p>
                  </a:txBody>
                  <a:tcPr/>
                </a:tc>
                <a:extLst>
                  <a:ext uri="{0D108BD9-81ED-4DB2-BD59-A6C34878D82A}">
                    <a16:rowId xmlns:a16="http://schemas.microsoft.com/office/drawing/2014/main" val="2300885834"/>
                  </a:ext>
                </a:extLst>
              </a:tr>
            </a:tbl>
          </a:graphicData>
        </a:graphic>
      </p:graphicFrame>
      <p:sp>
        <p:nvSpPr>
          <p:cNvPr id="5" name="TextBox 4">
            <a:extLst>
              <a:ext uri="{FF2B5EF4-FFF2-40B4-BE49-F238E27FC236}">
                <a16:creationId xmlns:a16="http://schemas.microsoft.com/office/drawing/2014/main" id="{BE983187-77E8-4F6B-A453-7B4F549B9558}"/>
              </a:ext>
            </a:extLst>
          </p:cNvPr>
          <p:cNvSpPr txBox="1"/>
          <p:nvPr/>
        </p:nvSpPr>
        <p:spPr>
          <a:xfrm>
            <a:off x="2501899" y="2104328"/>
            <a:ext cx="4140200" cy="369332"/>
          </a:xfrm>
          <a:prstGeom prst="rect">
            <a:avLst/>
          </a:prstGeom>
          <a:noFill/>
        </p:spPr>
        <p:txBody>
          <a:bodyPr wrap="square" rtlCol="0">
            <a:spAutoFit/>
          </a:bodyPr>
          <a:lstStyle/>
          <a:p>
            <a:r>
              <a:rPr lang="en-US" dirty="0"/>
              <a:t>Examples of Bands and What they Detect</a:t>
            </a:r>
          </a:p>
        </p:txBody>
      </p:sp>
    </p:spTree>
    <p:extLst>
      <p:ext uri="{BB962C8B-B14F-4D97-AF65-F5344CB8AC3E}">
        <p14:creationId xmlns:p14="http://schemas.microsoft.com/office/powerpoint/2010/main" val="17213001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3973" name="Group 1027">
            <a:extLst>
              <a:ext uri="{FF2B5EF4-FFF2-40B4-BE49-F238E27FC236}">
                <a16:creationId xmlns:a16="http://schemas.microsoft.com/office/drawing/2014/main" id="{2E8568C1-076D-4F9B-8332-2D35220FBE06}"/>
              </a:ext>
            </a:extLst>
          </p:cNvPr>
          <p:cNvGrpSpPr>
            <a:grpSpLocks/>
          </p:cNvGrpSpPr>
          <p:nvPr/>
        </p:nvGrpSpPr>
        <p:grpSpPr bwMode="auto">
          <a:xfrm>
            <a:off x="244902" y="1967740"/>
            <a:ext cx="8556625" cy="4267200"/>
            <a:chOff x="274" y="409"/>
            <a:chExt cx="5390" cy="2688"/>
          </a:xfrm>
        </p:grpSpPr>
        <p:pic>
          <p:nvPicPr>
            <p:cNvPr id="83976" name="Picture 1028" descr="Etna321">
              <a:extLst>
                <a:ext uri="{FF2B5EF4-FFF2-40B4-BE49-F238E27FC236}">
                  <a16:creationId xmlns:a16="http://schemas.microsoft.com/office/drawing/2014/main" id="{AC3ADD7D-9EB4-4CB8-AECA-87F70F85998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74" y="409"/>
              <a:ext cx="2688" cy="26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7" name="Picture 1029" descr="etna654">
              <a:extLst>
                <a:ext uri="{FF2B5EF4-FFF2-40B4-BE49-F238E27FC236}">
                  <a16:creationId xmlns:a16="http://schemas.microsoft.com/office/drawing/2014/main" id="{64CC474B-EA0F-4D50-BDA4-246D5AE8B965}"/>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976" y="409"/>
              <a:ext cx="2688" cy="26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3974" name="Text Box 1030">
            <a:extLst>
              <a:ext uri="{FF2B5EF4-FFF2-40B4-BE49-F238E27FC236}">
                <a16:creationId xmlns:a16="http://schemas.microsoft.com/office/drawing/2014/main" id="{BB7D0F6F-4299-4BD0-85F3-69EB6C044681}"/>
              </a:ext>
            </a:extLst>
          </p:cNvPr>
          <p:cNvSpPr txBox="1">
            <a:spLocks noChangeArrowheads="1"/>
          </p:cNvSpPr>
          <p:nvPr/>
        </p:nvSpPr>
        <p:spPr bwMode="auto">
          <a:xfrm>
            <a:off x="-507573" y="2972628"/>
            <a:ext cx="41529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ctr">
              <a:spcBef>
                <a:spcPct val="50000"/>
              </a:spcBef>
              <a:buFontTx/>
              <a:buNone/>
            </a:pPr>
            <a:r>
              <a:rPr lang="en-US" altLang="en-US" sz="2000" b="1" dirty="0">
                <a:solidFill>
                  <a:schemeClr val="bg1"/>
                </a:solidFill>
                <a:latin typeface="Arial"/>
                <a:cs typeface="Arial"/>
              </a:rPr>
              <a:t>Visible Wavelengths</a:t>
            </a:r>
            <a:endParaRPr lang="en-US" altLang="en-US" sz="2400" b="1" dirty="0">
              <a:solidFill>
                <a:schemeClr val="bg1"/>
              </a:solidFill>
              <a:latin typeface="Arial"/>
              <a:cs typeface="Arial"/>
            </a:endParaRPr>
          </a:p>
        </p:txBody>
      </p:sp>
      <p:sp>
        <p:nvSpPr>
          <p:cNvPr id="83975" name="Text Box 1031">
            <a:extLst>
              <a:ext uri="{FF2B5EF4-FFF2-40B4-BE49-F238E27FC236}">
                <a16:creationId xmlns:a16="http://schemas.microsoft.com/office/drawing/2014/main" id="{37184546-5333-44EB-9A68-494E5501133A}"/>
              </a:ext>
            </a:extLst>
          </p:cNvPr>
          <p:cNvSpPr txBox="1">
            <a:spLocks noChangeArrowheads="1"/>
          </p:cNvSpPr>
          <p:nvPr/>
        </p:nvSpPr>
        <p:spPr bwMode="auto">
          <a:xfrm>
            <a:off x="5342365" y="3236153"/>
            <a:ext cx="40719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ctr">
              <a:spcBef>
                <a:spcPct val="50000"/>
              </a:spcBef>
              <a:buFontTx/>
              <a:buNone/>
            </a:pPr>
            <a:r>
              <a:rPr lang="en-US" altLang="en-US" sz="2000" b="1" dirty="0">
                <a:solidFill>
                  <a:schemeClr val="bg1"/>
                </a:solidFill>
                <a:latin typeface="Arial"/>
                <a:cs typeface="Arial"/>
              </a:rPr>
              <a:t>Infrared Wavelengths</a:t>
            </a:r>
            <a:endParaRPr lang="en-US" altLang="en-US" sz="1800" b="1" dirty="0">
              <a:solidFill>
                <a:schemeClr val="bg1"/>
              </a:solidFill>
              <a:latin typeface="Arial"/>
              <a:cs typeface="Arial"/>
            </a:endParaRPr>
          </a:p>
        </p:txBody>
      </p:sp>
      <p:sp>
        <p:nvSpPr>
          <p:cNvPr id="424968" name="Rectangle 1032">
            <a:extLst>
              <a:ext uri="{FF2B5EF4-FFF2-40B4-BE49-F238E27FC236}">
                <a16:creationId xmlns:a16="http://schemas.microsoft.com/office/drawing/2014/main" id="{061EE8C1-F571-4BDE-A262-9F55323FE77C}"/>
              </a:ext>
            </a:extLst>
          </p:cNvPr>
          <p:cNvSpPr>
            <a:spLocks noChangeArrowheads="1"/>
          </p:cNvSpPr>
          <p:nvPr/>
        </p:nvSpPr>
        <p:spPr bwMode="auto">
          <a:xfrm>
            <a:off x="352003" y="1001890"/>
            <a:ext cx="8449523" cy="831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spcBef>
                <a:spcPct val="0"/>
              </a:spcBef>
              <a:buFontTx/>
              <a:buNone/>
            </a:pPr>
            <a:r>
              <a:rPr lang="en-US" altLang="en-US" sz="2400" dirty="0">
                <a:cs typeface="Arial" panose="020B0604020202020204" pitchFamily="34" charset="0"/>
              </a:rPr>
              <a:t>By making images with different spectral band combinations, we can see more than we otherwise could.</a:t>
            </a:r>
          </a:p>
        </p:txBody>
      </p:sp>
      <p:sp>
        <p:nvSpPr>
          <p:cNvPr id="11" name="Title 1">
            <a:extLst>
              <a:ext uri="{FF2B5EF4-FFF2-40B4-BE49-F238E27FC236}">
                <a16:creationId xmlns:a16="http://schemas.microsoft.com/office/drawing/2014/main" id="{EA601136-94AF-4408-9A87-6569EAC2555F}"/>
              </a:ext>
            </a:extLst>
          </p:cNvPr>
          <p:cNvSpPr txBox="1">
            <a:spLocks/>
          </p:cNvSpPr>
          <p:nvPr/>
        </p:nvSpPr>
        <p:spPr>
          <a:xfrm>
            <a:off x="352003" y="385736"/>
            <a:ext cx="8229600" cy="740588"/>
          </a:xfrm>
          <a:prstGeom prst="rect">
            <a:avLst/>
          </a:prstGeom>
        </p:spPr>
        <p:txBody>
          <a:bodyPr/>
          <a:lstStyle>
            <a:lvl1pPr algn="l" defTabSz="457200" rtl="0" eaLnBrk="1" latinLnBrk="0" hangingPunct="1">
              <a:spcBef>
                <a:spcPct val="0"/>
              </a:spcBef>
              <a:buNone/>
              <a:defRPr sz="3600" b="1" kern="1200">
                <a:solidFill>
                  <a:srgbClr val="0E7001"/>
                </a:solidFill>
                <a:latin typeface="Arial"/>
                <a:ea typeface="+mj-ea"/>
                <a:cs typeface="Arial"/>
              </a:defRPr>
            </a:lvl1pPr>
          </a:lstStyle>
          <a:p>
            <a:r>
              <a:rPr lang="en-US" dirty="0"/>
              <a:t>Same Scene, Different Wavelengths</a:t>
            </a:r>
          </a:p>
        </p:txBody>
      </p:sp>
      <p:sp>
        <p:nvSpPr>
          <p:cNvPr id="2" name="TextBox 1">
            <a:extLst>
              <a:ext uri="{FF2B5EF4-FFF2-40B4-BE49-F238E27FC236}">
                <a16:creationId xmlns:a16="http://schemas.microsoft.com/office/drawing/2014/main" id="{4BE9456D-ECC2-45CC-8D57-8C5E34773B88}"/>
              </a:ext>
            </a:extLst>
          </p:cNvPr>
          <p:cNvSpPr txBox="1"/>
          <p:nvPr/>
        </p:nvSpPr>
        <p:spPr>
          <a:xfrm>
            <a:off x="2767925" y="6369151"/>
            <a:ext cx="3397756"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2017 Eruption of Mt. Etna, Italy</a:t>
            </a:r>
          </a:p>
        </p:txBody>
      </p:sp>
    </p:spTree>
    <p:extLst>
      <p:ext uri="{BB962C8B-B14F-4D97-AF65-F5344CB8AC3E}">
        <p14:creationId xmlns:p14="http://schemas.microsoft.com/office/powerpoint/2010/main" val="626357251"/>
      </p:ext>
    </p:extLst>
  </p:cSld>
  <p:clrMapOvr>
    <a:masterClrMapping/>
  </p:clrMapOvr>
  <p:transition spd="med">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39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39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4" grpId="0"/>
      <p:bldP spid="8397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Box 1">
            <a:extLst>
              <a:ext uri="{FF2B5EF4-FFF2-40B4-BE49-F238E27FC236}">
                <a16:creationId xmlns:a16="http://schemas.microsoft.com/office/drawing/2014/main" id="{FDAD48FA-00A4-4CCF-AF60-050386FAA4F3}"/>
              </a:ext>
            </a:extLst>
          </p:cNvPr>
          <p:cNvSpPr txBox="1">
            <a:spLocks noChangeArrowheads="1"/>
          </p:cNvSpPr>
          <p:nvPr/>
        </p:nvSpPr>
        <p:spPr bwMode="auto">
          <a:xfrm>
            <a:off x="539894" y="1090873"/>
            <a:ext cx="82296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spcBef>
                <a:spcPct val="0"/>
              </a:spcBef>
              <a:buFontTx/>
              <a:buNone/>
            </a:pPr>
            <a:r>
              <a:rPr lang="en-US" altLang="en-US" sz="2400" dirty="0">
                <a:cs typeface="Arial" panose="020B0604020202020204" pitchFamily="34" charset="0"/>
              </a:rPr>
              <a:t>People can choose red, green, or blue to represent any wavelength range they want to observe</a:t>
            </a:r>
            <a:r>
              <a:rPr lang="en-US" altLang="en-US" sz="3000" dirty="0">
                <a:cs typeface="Arial" panose="020B0604020202020204" pitchFamily="34" charset="0"/>
              </a:rPr>
              <a:t>.</a:t>
            </a:r>
          </a:p>
        </p:txBody>
      </p:sp>
      <p:sp>
        <p:nvSpPr>
          <p:cNvPr id="77827" name="TextBox 2">
            <a:extLst>
              <a:ext uri="{FF2B5EF4-FFF2-40B4-BE49-F238E27FC236}">
                <a16:creationId xmlns:a16="http://schemas.microsoft.com/office/drawing/2014/main" id="{B9A4188A-DBDD-47F0-920C-D62D4FFFEBD9}"/>
              </a:ext>
            </a:extLst>
          </p:cNvPr>
          <p:cNvSpPr txBox="1">
            <a:spLocks noChangeArrowheads="1"/>
          </p:cNvSpPr>
          <p:nvPr/>
        </p:nvSpPr>
        <p:spPr bwMode="auto">
          <a:xfrm>
            <a:off x="6788527" y="2523261"/>
            <a:ext cx="2355473"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spcBef>
                <a:spcPct val="0"/>
              </a:spcBef>
              <a:buFontTx/>
              <a:buNone/>
            </a:pPr>
            <a:r>
              <a:rPr lang="en-US" altLang="en-US" sz="2000" dirty="0">
                <a:cs typeface="Arial" panose="020B0604020202020204" pitchFamily="34" charset="0"/>
              </a:rPr>
              <a:t>There are lots of color combinations available (these images are of Beverly, MA).</a:t>
            </a:r>
          </a:p>
        </p:txBody>
      </p:sp>
      <p:pic>
        <p:nvPicPr>
          <p:cNvPr id="77828" name="Picture 5" descr="beverly(chs. 3,2,1).jpg">
            <a:extLst>
              <a:ext uri="{FF2B5EF4-FFF2-40B4-BE49-F238E27FC236}">
                <a16:creationId xmlns:a16="http://schemas.microsoft.com/office/drawing/2014/main" id="{FC6504FF-CBDF-44DB-A26E-0F224A7D1E58}"/>
              </a:ext>
            </a:extLst>
          </p:cNvPr>
          <p:cNvPicPr>
            <a:picLocks/>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22326" y="2179300"/>
            <a:ext cx="2597150" cy="20113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9" name="Picture 6" descr="beverly(chs. 4,3,2).jpg">
            <a:extLst>
              <a:ext uri="{FF2B5EF4-FFF2-40B4-BE49-F238E27FC236}">
                <a16:creationId xmlns:a16="http://schemas.microsoft.com/office/drawing/2014/main" id="{FABD7E36-7EA7-4BAF-916A-38D119FBEBD5}"/>
              </a:ext>
            </a:extLst>
          </p:cNvPr>
          <p:cNvPicPr>
            <a:picLocks/>
          </p:cNvPicPr>
          <p:nvPr/>
        </p:nvPicPr>
        <p:blipFill>
          <a:blip r:embed="rId4" cstate="screen">
            <a:extLst>
              <a:ext uri="{28A0092B-C50C-407E-A947-70E740481C1C}">
                <a14:useLocalDpi xmlns:a14="http://schemas.microsoft.com/office/drawing/2010/main"/>
              </a:ext>
            </a:extLst>
          </a:blip>
          <a:srcRect/>
          <a:stretch>
            <a:fillRect/>
          </a:stretch>
        </p:blipFill>
        <p:spPr bwMode="auto">
          <a:xfrm>
            <a:off x="4045542" y="2179300"/>
            <a:ext cx="2590800" cy="20113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0" name="Picture 7" descr="beverly(chs. 5,4,2).jpg">
            <a:extLst>
              <a:ext uri="{FF2B5EF4-FFF2-40B4-BE49-F238E27FC236}">
                <a16:creationId xmlns:a16="http://schemas.microsoft.com/office/drawing/2014/main" id="{B683DDD0-A779-4251-B9EC-797FE3B5D066}"/>
              </a:ext>
            </a:extLst>
          </p:cNvPr>
          <p:cNvPicPr>
            <a:picLocks/>
          </p:cNvPicPr>
          <p:nvPr/>
        </p:nvPicPr>
        <p:blipFill>
          <a:blip r:embed="rId5" cstate="screen">
            <a:extLst>
              <a:ext uri="{28A0092B-C50C-407E-A947-70E740481C1C}">
                <a14:useLocalDpi xmlns:a14="http://schemas.microsoft.com/office/drawing/2010/main"/>
              </a:ext>
            </a:extLst>
          </a:blip>
          <a:srcRect/>
          <a:stretch>
            <a:fillRect/>
          </a:stretch>
        </p:blipFill>
        <p:spPr bwMode="auto">
          <a:xfrm>
            <a:off x="1222326" y="4402115"/>
            <a:ext cx="2597150" cy="20113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1" name="Picture 8" descr="beverly(chs. 2,3,4)LoRes.jpg">
            <a:extLst>
              <a:ext uri="{FF2B5EF4-FFF2-40B4-BE49-F238E27FC236}">
                <a16:creationId xmlns:a16="http://schemas.microsoft.com/office/drawing/2014/main" id="{71F8038C-AD9E-4C61-874C-A9B9069EBF01}"/>
              </a:ext>
            </a:extLst>
          </p:cNvPr>
          <p:cNvPicPr>
            <a:picLocks/>
          </p:cNvPicPr>
          <p:nvPr/>
        </p:nvPicPr>
        <p:blipFill>
          <a:blip r:embed="rId6" cstate="screen">
            <a:extLst>
              <a:ext uri="{28A0092B-C50C-407E-A947-70E740481C1C}">
                <a14:useLocalDpi xmlns:a14="http://schemas.microsoft.com/office/drawing/2010/main"/>
              </a:ext>
            </a:extLst>
          </a:blip>
          <a:srcRect/>
          <a:stretch>
            <a:fillRect/>
          </a:stretch>
        </p:blipFill>
        <p:spPr bwMode="auto">
          <a:xfrm>
            <a:off x="4045542" y="4402115"/>
            <a:ext cx="2597150" cy="20113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a:extLst>
              <a:ext uri="{FF2B5EF4-FFF2-40B4-BE49-F238E27FC236}">
                <a16:creationId xmlns:a16="http://schemas.microsoft.com/office/drawing/2014/main" id="{8CFDBEA9-52D2-4742-ABD7-85F6431FD2F8}"/>
              </a:ext>
            </a:extLst>
          </p:cNvPr>
          <p:cNvSpPr txBox="1">
            <a:spLocks/>
          </p:cNvSpPr>
          <p:nvPr/>
        </p:nvSpPr>
        <p:spPr>
          <a:xfrm>
            <a:off x="539894" y="411653"/>
            <a:ext cx="8229600" cy="740588"/>
          </a:xfrm>
          <a:prstGeom prst="rect">
            <a:avLst/>
          </a:prstGeom>
        </p:spPr>
        <p:txBody>
          <a:bodyPr/>
          <a:lstStyle>
            <a:lvl1pPr algn="l" defTabSz="457200" rtl="0" eaLnBrk="1" latinLnBrk="0" hangingPunct="1">
              <a:spcBef>
                <a:spcPct val="0"/>
              </a:spcBef>
              <a:buNone/>
              <a:defRPr sz="3600" b="1" kern="1200">
                <a:solidFill>
                  <a:srgbClr val="0E7001"/>
                </a:solidFill>
                <a:latin typeface="Arial"/>
                <a:ea typeface="+mj-ea"/>
                <a:cs typeface="Arial"/>
              </a:defRPr>
            </a:lvl1pPr>
          </a:lstStyle>
          <a:p>
            <a:r>
              <a:rPr lang="en-US" dirty="0"/>
              <a:t>Colors Represent Different Data</a:t>
            </a:r>
          </a:p>
        </p:txBody>
      </p:sp>
    </p:spTree>
    <p:extLst>
      <p:ext uri="{BB962C8B-B14F-4D97-AF65-F5344CB8AC3E}">
        <p14:creationId xmlns:p14="http://schemas.microsoft.com/office/powerpoint/2010/main" val="1800217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58351" y="189334"/>
            <a:ext cx="8229600" cy="1143000"/>
          </a:xfrm>
        </p:spPr>
        <p:txBody>
          <a:bodyPr/>
          <a:lstStyle/>
          <a:p>
            <a:r>
              <a:rPr lang="en-US" dirty="0"/>
              <a:t>Landsat Images: Las Vegas, Nevada</a:t>
            </a:r>
          </a:p>
        </p:txBody>
      </p:sp>
      <p:sp>
        <p:nvSpPr>
          <p:cNvPr id="6" name="Content Placeholder 5"/>
          <p:cNvSpPr>
            <a:spLocks noGrp="1"/>
          </p:cNvSpPr>
          <p:nvPr>
            <p:ph sz="half" idx="1"/>
          </p:nvPr>
        </p:nvSpPr>
        <p:spPr>
          <a:xfrm>
            <a:off x="2154804" y="1332334"/>
            <a:ext cx="866180" cy="581040"/>
          </a:xfrm>
        </p:spPr>
        <p:txBody>
          <a:bodyPr>
            <a:normAutofit/>
          </a:bodyPr>
          <a:lstStyle/>
          <a:p>
            <a:r>
              <a:rPr lang="en-US" sz="2400" dirty="0"/>
              <a:t>1972</a:t>
            </a:r>
          </a:p>
        </p:txBody>
      </p:sp>
      <p:sp>
        <p:nvSpPr>
          <p:cNvPr id="4" name="Content Placeholder 5">
            <a:extLst>
              <a:ext uri="{FF2B5EF4-FFF2-40B4-BE49-F238E27FC236}">
                <a16:creationId xmlns:a16="http://schemas.microsoft.com/office/drawing/2014/main" id="{C2A51382-6084-40D0-A199-1923A7E32EEC}"/>
              </a:ext>
            </a:extLst>
          </p:cNvPr>
          <p:cNvSpPr txBox="1">
            <a:spLocks/>
          </p:cNvSpPr>
          <p:nvPr/>
        </p:nvSpPr>
        <p:spPr>
          <a:xfrm>
            <a:off x="6334545" y="1332334"/>
            <a:ext cx="924626" cy="581040"/>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2800" b="0" kern="1200">
                <a:solidFill>
                  <a:srgbClr val="000000"/>
                </a:solidFill>
                <a:latin typeface="Arial"/>
                <a:ea typeface="+mn-ea"/>
                <a:cs typeface="Arial"/>
              </a:defRPr>
            </a:lvl1pPr>
            <a:lvl2pPr marL="457200" indent="0" algn="l" defTabSz="457200" rtl="0" eaLnBrk="1" latinLnBrk="0" hangingPunct="1">
              <a:spcBef>
                <a:spcPct val="20000"/>
              </a:spcBef>
              <a:buFont typeface="Arial"/>
              <a:buNone/>
              <a:defRPr sz="2000" b="0" kern="1200">
                <a:solidFill>
                  <a:srgbClr val="000000"/>
                </a:solidFill>
                <a:latin typeface="Arial"/>
                <a:ea typeface="+mn-ea"/>
                <a:cs typeface="Arial"/>
              </a:defRPr>
            </a:lvl2pPr>
            <a:lvl3pPr marL="914400" indent="0" algn="l" defTabSz="457200" rtl="0" eaLnBrk="1" latinLnBrk="0" hangingPunct="1">
              <a:spcBef>
                <a:spcPct val="20000"/>
              </a:spcBef>
              <a:buFont typeface="Arial"/>
              <a:buNone/>
              <a:defRPr sz="2000" b="0" kern="1200">
                <a:solidFill>
                  <a:srgbClr val="000000"/>
                </a:solidFill>
                <a:latin typeface="Arial"/>
                <a:ea typeface="+mn-ea"/>
                <a:cs typeface="Arial"/>
              </a:defRPr>
            </a:lvl3pPr>
            <a:lvl4pPr marL="1371600" indent="0" algn="l" defTabSz="457200" rtl="0" eaLnBrk="1" latinLnBrk="0" hangingPunct="1">
              <a:spcBef>
                <a:spcPct val="20000"/>
              </a:spcBef>
              <a:buFont typeface="Arial"/>
              <a:buNone/>
              <a:defRPr sz="2000" b="0" kern="1200">
                <a:solidFill>
                  <a:srgbClr val="000000"/>
                </a:solidFill>
                <a:latin typeface="Arial"/>
                <a:ea typeface="+mn-ea"/>
                <a:cs typeface="Arial"/>
              </a:defRPr>
            </a:lvl4pPr>
            <a:lvl5pPr marL="1828800" indent="0" algn="l" defTabSz="457200" rtl="0" eaLnBrk="1" latinLnBrk="0" hangingPunct="1">
              <a:spcBef>
                <a:spcPct val="20000"/>
              </a:spcBef>
              <a:buFont typeface="Arial"/>
              <a:buNone/>
              <a:defRPr sz="2000" b="0" kern="1200">
                <a:solidFill>
                  <a:srgbClr val="000000"/>
                </a:solidFill>
                <a:latin typeface="Arial"/>
                <a:ea typeface="+mn-ea"/>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n-US" sz="2400" dirty="0"/>
              <a:t>2015</a:t>
            </a:r>
          </a:p>
        </p:txBody>
      </p:sp>
      <p:sp>
        <p:nvSpPr>
          <p:cNvPr id="8" name="Content Placeholder 5">
            <a:extLst>
              <a:ext uri="{FF2B5EF4-FFF2-40B4-BE49-F238E27FC236}">
                <a16:creationId xmlns:a16="http://schemas.microsoft.com/office/drawing/2014/main" id="{1A750BF5-35DD-4B02-ABC0-EB8F30B6AF3B}"/>
              </a:ext>
            </a:extLst>
          </p:cNvPr>
          <p:cNvSpPr txBox="1">
            <a:spLocks/>
          </p:cNvSpPr>
          <p:nvPr/>
        </p:nvSpPr>
        <p:spPr>
          <a:xfrm>
            <a:off x="1286634" y="5663766"/>
            <a:ext cx="6773033" cy="581040"/>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2800" b="0" kern="1200">
                <a:solidFill>
                  <a:srgbClr val="000000"/>
                </a:solidFill>
                <a:latin typeface="Arial"/>
                <a:ea typeface="+mn-ea"/>
                <a:cs typeface="Arial"/>
              </a:defRPr>
            </a:lvl1pPr>
            <a:lvl2pPr marL="457200" indent="0" algn="l" defTabSz="457200" rtl="0" eaLnBrk="1" latinLnBrk="0" hangingPunct="1">
              <a:spcBef>
                <a:spcPct val="20000"/>
              </a:spcBef>
              <a:buFont typeface="Arial"/>
              <a:buNone/>
              <a:defRPr sz="2000" b="0" kern="1200">
                <a:solidFill>
                  <a:srgbClr val="000000"/>
                </a:solidFill>
                <a:latin typeface="Arial"/>
                <a:ea typeface="+mn-ea"/>
                <a:cs typeface="Arial"/>
              </a:defRPr>
            </a:lvl2pPr>
            <a:lvl3pPr marL="914400" indent="0" algn="l" defTabSz="457200" rtl="0" eaLnBrk="1" latinLnBrk="0" hangingPunct="1">
              <a:spcBef>
                <a:spcPct val="20000"/>
              </a:spcBef>
              <a:buFont typeface="Arial"/>
              <a:buNone/>
              <a:defRPr sz="2000" b="0" kern="1200">
                <a:solidFill>
                  <a:srgbClr val="000000"/>
                </a:solidFill>
                <a:latin typeface="Arial"/>
                <a:ea typeface="+mn-ea"/>
                <a:cs typeface="Arial"/>
              </a:defRPr>
            </a:lvl3pPr>
            <a:lvl4pPr marL="1371600" indent="0" algn="l" defTabSz="457200" rtl="0" eaLnBrk="1" latinLnBrk="0" hangingPunct="1">
              <a:spcBef>
                <a:spcPct val="20000"/>
              </a:spcBef>
              <a:buFont typeface="Arial"/>
              <a:buNone/>
              <a:defRPr sz="2000" b="0" kern="1200">
                <a:solidFill>
                  <a:srgbClr val="000000"/>
                </a:solidFill>
                <a:latin typeface="Arial"/>
                <a:ea typeface="+mn-ea"/>
                <a:cs typeface="Arial"/>
              </a:defRPr>
            </a:lvl4pPr>
            <a:lvl5pPr marL="1828800" indent="0" algn="l" defTabSz="457200" rtl="0" eaLnBrk="1" latinLnBrk="0" hangingPunct="1">
              <a:spcBef>
                <a:spcPct val="20000"/>
              </a:spcBef>
              <a:buFont typeface="Arial"/>
              <a:buNone/>
              <a:defRPr sz="2000" b="0" kern="1200">
                <a:solidFill>
                  <a:srgbClr val="000000"/>
                </a:solidFill>
                <a:latin typeface="Arial"/>
                <a:ea typeface="+mn-ea"/>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algn="ctr"/>
            <a:r>
              <a:rPr lang="en-US" sz="2400" dirty="0"/>
              <a:t>What story do these images tell?</a:t>
            </a:r>
          </a:p>
        </p:txBody>
      </p:sp>
      <p:pic>
        <p:nvPicPr>
          <p:cNvPr id="3" name="Picture 2">
            <a:extLst>
              <a:ext uri="{FF2B5EF4-FFF2-40B4-BE49-F238E27FC236}">
                <a16:creationId xmlns:a16="http://schemas.microsoft.com/office/drawing/2014/main" id="{E1FA1367-249C-4E74-A9D6-E61427979DB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3789" y="1825531"/>
            <a:ext cx="3968211" cy="3345038"/>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4444340D-9FFE-4323-A1D2-8BF55C0EFFA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906916" y="1825531"/>
            <a:ext cx="3779884" cy="33450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9094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4"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71258" y="193561"/>
            <a:ext cx="7806690" cy="1143000"/>
          </a:xfrm>
        </p:spPr>
        <p:txBody>
          <a:bodyPr>
            <a:normAutofit fontScale="90000"/>
          </a:bodyPr>
          <a:lstStyle/>
          <a:p>
            <a:r>
              <a:rPr lang="en-US" dirty="0"/>
              <a:t>Landsat Images: Atacama Desert, Chile</a:t>
            </a:r>
          </a:p>
        </p:txBody>
      </p:sp>
      <p:sp>
        <p:nvSpPr>
          <p:cNvPr id="6" name="Content Placeholder 5"/>
          <p:cNvSpPr>
            <a:spLocks noGrp="1"/>
          </p:cNvSpPr>
          <p:nvPr>
            <p:ph sz="half" idx="1"/>
          </p:nvPr>
        </p:nvSpPr>
        <p:spPr>
          <a:xfrm>
            <a:off x="2139000" y="1369932"/>
            <a:ext cx="930055" cy="581040"/>
          </a:xfrm>
        </p:spPr>
        <p:txBody>
          <a:bodyPr>
            <a:normAutofit/>
          </a:bodyPr>
          <a:lstStyle/>
          <a:p>
            <a:r>
              <a:rPr lang="en-US" sz="2400" dirty="0"/>
              <a:t>1972</a:t>
            </a:r>
          </a:p>
        </p:txBody>
      </p:sp>
      <p:sp>
        <p:nvSpPr>
          <p:cNvPr id="4" name="Content Placeholder 5">
            <a:extLst>
              <a:ext uri="{FF2B5EF4-FFF2-40B4-BE49-F238E27FC236}">
                <a16:creationId xmlns:a16="http://schemas.microsoft.com/office/drawing/2014/main" id="{C2A51382-6084-40D0-A199-1923A7E32EEC}"/>
              </a:ext>
            </a:extLst>
          </p:cNvPr>
          <p:cNvSpPr txBox="1">
            <a:spLocks/>
          </p:cNvSpPr>
          <p:nvPr/>
        </p:nvSpPr>
        <p:spPr>
          <a:xfrm>
            <a:off x="6045327" y="1369932"/>
            <a:ext cx="871396" cy="581040"/>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2800" b="0" kern="1200">
                <a:solidFill>
                  <a:srgbClr val="000000"/>
                </a:solidFill>
                <a:latin typeface="Arial"/>
                <a:ea typeface="+mn-ea"/>
                <a:cs typeface="Arial"/>
              </a:defRPr>
            </a:lvl1pPr>
            <a:lvl2pPr marL="457200" indent="0" algn="l" defTabSz="457200" rtl="0" eaLnBrk="1" latinLnBrk="0" hangingPunct="1">
              <a:spcBef>
                <a:spcPct val="20000"/>
              </a:spcBef>
              <a:buFont typeface="Arial"/>
              <a:buNone/>
              <a:defRPr sz="2000" b="0" kern="1200">
                <a:solidFill>
                  <a:srgbClr val="000000"/>
                </a:solidFill>
                <a:latin typeface="Arial"/>
                <a:ea typeface="+mn-ea"/>
                <a:cs typeface="Arial"/>
              </a:defRPr>
            </a:lvl2pPr>
            <a:lvl3pPr marL="914400" indent="0" algn="l" defTabSz="457200" rtl="0" eaLnBrk="1" latinLnBrk="0" hangingPunct="1">
              <a:spcBef>
                <a:spcPct val="20000"/>
              </a:spcBef>
              <a:buFont typeface="Arial"/>
              <a:buNone/>
              <a:defRPr sz="2000" b="0" kern="1200">
                <a:solidFill>
                  <a:srgbClr val="000000"/>
                </a:solidFill>
                <a:latin typeface="Arial"/>
                <a:ea typeface="+mn-ea"/>
                <a:cs typeface="Arial"/>
              </a:defRPr>
            </a:lvl3pPr>
            <a:lvl4pPr marL="1371600" indent="0" algn="l" defTabSz="457200" rtl="0" eaLnBrk="1" latinLnBrk="0" hangingPunct="1">
              <a:spcBef>
                <a:spcPct val="20000"/>
              </a:spcBef>
              <a:buFont typeface="Arial"/>
              <a:buNone/>
              <a:defRPr sz="2000" b="0" kern="1200">
                <a:solidFill>
                  <a:srgbClr val="000000"/>
                </a:solidFill>
                <a:latin typeface="Arial"/>
                <a:ea typeface="+mn-ea"/>
                <a:cs typeface="Arial"/>
              </a:defRPr>
            </a:lvl4pPr>
            <a:lvl5pPr marL="1828800" indent="0" algn="l" defTabSz="457200" rtl="0" eaLnBrk="1" latinLnBrk="0" hangingPunct="1">
              <a:spcBef>
                <a:spcPct val="20000"/>
              </a:spcBef>
              <a:buFont typeface="Arial"/>
              <a:buNone/>
              <a:defRPr sz="2000" b="0" kern="1200">
                <a:solidFill>
                  <a:srgbClr val="000000"/>
                </a:solidFill>
                <a:latin typeface="Arial"/>
                <a:ea typeface="+mn-ea"/>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n-US" sz="2400" dirty="0"/>
              <a:t>2015</a:t>
            </a:r>
          </a:p>
        </p:txBody>
      </p:sp>
      <p:sp>
        <p:nvSpPr>
          <p:cNvPr id="8" name="Content Placeholder 5">
            <a:extLst>
              <a:ext uri="{FF2B5EF4-FFF2-40B4-BE49-F238E27FC236}">
                <a16:creationId xmlns:a16="http://schemas.microsoft.com/office/drawing/2014/main" id="{1A750BF5-35DD-4B02-ABC0-EB8F30B6AF3B}"/>
              </a:ext>
            </a:extLst>
          </p:cNvPr>
          <p:cNvSpPr txBox="1">
            <a:spLocks/>
          </p:cNvSpPr>
          <p:nvPr/>
        </p:nvSpPr>
        <p:spPr>
          <a:xfrm>
            <a:off x="0" y="5572642"/>
            <a:ext cx="9143999" cy="581040"/>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2800" b="0" kern="1200">
                <a:solidFill>
                  <a:srgbClr val="000000"/>
                </a:solidFill>
                <a:latin typeface="Arial"/>
                <a:ea typeface="+mn-ea"/>
                <a:cs typeface="Arial"/>
              </a:defRPr>
            </a:lvl1pPr>
            <a:lvl2pPr marL="457200" indent="0" algn="l" defTabSz="457200" rtl="0" eaLnBrk="1" latinLnBrk="0" hangingPunct="1">
              <a:spcBef>
                <a:spcPct val="20000"/>
              </a:spcBef>
              <a:buFont typeface="Arial"/>
              <a:buNone/>
              <a:defRPr sz="2000" b="0" kern="1200">
                <a:solidFill>
                  <a:srgbClr val="000000"/>
                </a:solidFill>
                <a:latin typeface="Arial"/>
                <a:ea typeface="+mn-ea"/>
                <a:cs typeface="Arial"/>
              </a:defRPr>
            </a:lvl2pPr>
            <a:lvl3pPr marL="914400" indent="0" algn="l" defTabSz="457200" rtl="0" eaLnBrk="1" latinLnBrk="0" hangingPunct="1">
              <a:spcBef>
                <a:spcPct val="20000"/>
              </a:spcBef>
              <a:buFont typeface="Arial"/>
              <a:buNone/>
              <a:defRPr sz="2000" b="0" kern="1200">
                <a:solidFill>
                  <a:srgbClr val="000000"/>
                </a:solidFill>
                <a:latin typeface="Arial"/>
                <a:ea typeface="+mn-ea"/>
                <a:cs typeface="Arial"/>
              </a:defRPr>
            </a:lvl3pPr>
            <a:lvl4pPr marL="1371600" indent="0" algn="l" defTabSz="457200" rtl="0" eaLnBrk="1" latinLnBrk="0" hangingPunct="1">
              <a:spcBef>
                <a:spcPct val="20000"/>
              </a:spcBef>
              <a:buFont typeface="Arial"/>
              <a:buNone/>
              <a:defRPr sz="2000" b="0" kern="1200">
                <a:solidFill>
                  <a:srgbClr val="000000"/>
                </a:solidFill>
                <a:latin typeface="Arial"/>
                <a:ea typeface="+mn-ea"/>
                <a:cs typeface="Arial"/>
              </a:defRPr>
            </a:lvl4pPr>
            <a:lvl5pPr marL="1828800" indent="0" algn="l" defTabSz="457200" rtl="0" eaLnBrk="1" latinLnBrk="0" hangingPunct="1">
              <a:spcBef>
                <a:spcPct val="20000"/>
              </a:spcBef>
              <a:buFont typeface="Arial"/>
              <a:buNone/>
              <a:defRPr sz="2000" b="0" kern="1200">
                <a:solidFill>
                  <a:srgbClr val="000000"/>
                </a:solidFill>
                <a:latin typeface="Arial"/>
                <a:ea typeface="+mn-ea"/>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algn="ctr"/>
            <a:r>
              <a:rPr lang="en-US" sz="2400" dirty="0"/>
              <a:t>What story do these images tell?</a:t>
            </a:r>
          </a:p>
        </p:txBody>
      </p:sp>
      <p:pic>
        <p:nvPicPr>
          <p:cNvPr id="2" name="Picture 1">
            <a:extLst>
              <a:ext uri="{FF2B5EF4-FFF2-40B4-BE49-F238E27FC236}">
                <a16:creationId xmlns:a16="http://schemas.microsoft.com/office/drawing/2014/main" id="{5D49EDA7-7685-43A4-8B65-1A1F5FD857A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998133" y="1913374"/>
            <a:ext cx="3211790" cy="3131697"/>
          </a:xfrm>
          <a:prstGeom prst="rect">
            <a:avLst/>
          </a:prstGeom>
          <a:ln>
            <a:noFill/>
          </a:ln>
          <a:effectLst>
            <a:outerShdw blurRad="292100" dist="139700" dir="2700000" algn="tl" rotWithShape="0">
              <a:srgbClr val="333333">
                <a:alpha val="65000"/>
              </a:srgbClr>
            </a:outerShdw>
          </a:effectLst>
        </p:spPr>
      </p:pic>
      <p:pic>
        <p:nvPicPr>
          <p:cNvPr id="10" name="Picture 9" descr="https://earthshots.usgs.gov/earthshots/sites/all/files/earthshots/6_11-12-2015_EscPits.png">
            <a:hlinkClick r:id="rId4" tooltip="&quot;Nov. 12, 2015, Landsat 8 (path/row 233/77) — Open pits at Escondida Mine, Chile&quot;"/>
            <a:extLst>
              <a:ext uri="{FF2B5EF4-FFF2-40B4-BE49-F238E27FC236}">
                <a16:creationId xmlns:a16="http://schemas.microsoft.com/office/drawing/2014/main" id="{D150B197-3CC0-4629-BF7A-69D6E55997A6}"/>
              </a:ext>
            </a:extLst>
          </p:cNvPr>
          <p:cNvPicPr/>
          <p:nvPr/>
        </p:nvPicPr>
        <p:blipFill>
          <a:blip r:embed="rId5" cstate="screen">
            <a:extLst>
              <a:ext uri="{28A0092B-C50C-407E-A947-70E740481C1C}">
                <a14:useLocalDpi xmlns:a14="http://schemas.microsoft.com/office/drawing/2010/main"/>
              </a:ext>
            </a:extLst>
          </a:blip>
          <a:srcRect/>
          <a:stretch>
            <a:fillRect/>
          </a:stretch>
        </p:blipFill>
        <p:spPr bwMode="auto">
          <a:xfrm>
            <a:off x="4840911" y="1894570"/>
            <a:ext cx="3280229" cy="313463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3929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4"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Satellites: Earth from Space</a:t>
            </a:r>
          </a:p>
        </p:txBody>
      </p:sp>
      <p:pic>
        <p:nvPicPr>
          <p:cNvPr id="5" name="Content Placeholder 4" descr="A satellite in space&#10;&#10;Description generated with high confidence">
            <a:extLst>
              <a:ext uri="{FF2B5EF4-FFF2-40B4-BE49-F238E27FC236}">
                <a16:creationId xmlns:a16="http://schemas.microsoft.com/office/drawing/2014/main" id="{C37857ED-4D54-49B5-9FBC-C94326B58F32}"/>
              </a:ext>
            </a:extLst>
          </p:cNvPr>
          <p:cNvPicPr>
            <a:picLocks noGrp="1" noChangeAspect="1"/>
          </p:cNvPicPr>
          <p:nvPr>
            <p:ph sz="half" idx="1"/>
          </p:nvPr>
        </p:nvPicPr>
        <p:blipFill>
          <a:blip r:embed="rId3">
            <a:extLst>
              <a:ext uri="{837473B0-CC2E-450A-ABE3-18F120FF3D39}">
                <a1611:picAttrSrcUrl xmlns:a1611="http://schemas.microsoft.com/office/drawing/2016/11/main" r:id="rId4"/>
              </a:ext>
            </a:extLst>
          </a:blip>
          <a:stretch>
            <a:fillRect/>
          </a:stretch>
        </p:blipFill>
        <p:spPr>
          <a:xfrm>
            <a:off x="1412375" y="1447800"/>
            <a:ext cx="6334625" cy="50752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931924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1504" y="170530"/>
            <a:ext cx="7920990" cy="1143000"/>
          </a:xfrm>
        </p:spPr>
        <p:txBody>
          <a:bodyPr/>
          <a:lstStyle/>
          <a:p>
            <a:r>
              <a:rPr lang="en-US" dirty="0"/>
              <a:t>Landsat Images: Forests of Oregon</a:t>
            </a:r>
          </a:p>
        </p:txBody>
      </p:sp>
      <p:sp>
        <p:nvSpPr>
          <p:cNvPr id="6" name="Content Placeholder 5"/>
          <p:cNvSpPr>
            <a:spLocks noGrp="1"/>
          </p:cNvSpPr>
          <p:nvPr>
            <p:ph sz="half" idx="1"/>
          </p:nvPr>
        </p:nvSpPr>
        <p:spPr>
          <a:xfrm>
            <a:off x="2077006" y="1313530"/>
            <a:ext cx="872905" cy="581040"/>
          </a:xfrm>
        </p:spPr>
        <p:txBody>
          <a:bodyPr>
            <a:normAutofit/>
          </a:bodyPr>
          <a:lstStyle/>
          <a:p>
            <a:r>
              <a:rPr lang="en-US" sz="2400" dirty="0"/>
              <a:t>1984</a:t>
            </a:r>
          </a:p>
        </p:txBody>
      </p:sp>
      <p:sp>
        <p:nvSpPr>
          <p:cNvPr id="4" name="Content Placeholder 5">
            <a:extLst>
              <a:ext uri="{FF2B5EF4-FFF2-40B4-BE49-F238E27FC236}">
                <a16:creationId xmlns:a16="http://schemas.microsoft.com/office/drawing/2014/main" id="{C2A51382-6084-40D0-A199-1923A7E32EEC}"/>
              </a:ext>
            </a:extLst>
          </p:cNvPr>
          <p:cNvSpPr txBox="1">
            <a:spLocks/>
          </p:cNvSpPr>
          <p:nvPr/>
        </p:nvSpPr>
        <p:spPr>
          <a:xfrm>
            <a:off x="6307107" y="1313530"/>
            <a:ext cx="886897" cy="581040"/>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2800" b="0" kern="1200">
                <a:solidFill>
                  <a:srgbClr val="000000"/>
                </a:solidFill>
                <a:latin typeface="Arial"/>
                <a:ea typeface="+mn-ea"/>
                <a:cs typeface="Arial"/>
              </a:defRPr>
            </a:lvl1pPr>
            <a:lvl2pPr marL="457200" indent="0" algn="l" defTabSz="457200" rtl="0" eaLnBrk="1" latinLnBrk="0" hangingPunct="1">
              <a:spcBef>
                <a:spcPct val="20000"/>
              </a:spcBef>
              <a:buFont typeface="Arial"/>
              <a:buNone/>
              <a:defRPr sz="2000" b="0" kern="1200">
                <a:solidFill>
                  <a:srgbClr val="000000"/>
                </a:solidFill>
                <a:latin typeface="Arial"/>
                <a:ea typeface="+mn-ea"/>
                <a:cs typeface="Arial"/>
              </a:defRPr>
            </a:lvl2pPr>
            <a:lvl3pPr marL="914400" indent="0" algn="l" defTabSz="457200" rtl="0" eaLnBrk="1" latinLnBrk="0" hangingPunct="1">
              <a:spcBef>
                <a:spcPct val="20000"/>
              </a:spcBef>
              <a:buFont typeface="Arial"/>
              <a:buNone/>
              <a:defRPr sz="2000" b="0" kern="1200">
                <a:solidFill>
                  <a:srgbClr val="000000"/>
                </a:solidFill>
                <a:latin typeface="Arial"/>
                <a:ea typeface="+mn-ea"/>
                <a:cs typeface="Arial"/>
              </a:defRPr>
            </a:lvl3pPr>
            <a:lvl4pPr marL="1371600" indent="0" algn="l" defTabSz="457200" rtl="0" eaLnBrk="1" latinLnBrk="0" hangingPunct="1">
              <a:spcBef>
                <a:spcPct val="20000"/>
              </a:spcBef>
              <a:buFont typeface="Arial"/>
              <a:buNone/>
              <a:defRPr sz="2000" b="0" kern="1200">
                <a:solidFill>
                  <a:srgbClr val="000000"/>
                </a:solidFill>
                <a:latin typeface="Arial"/>
                <a:ea typeface="+mn-ea"/>
                <a:cs typeface="Arial"/>
              </a:defRPr>
            </a:lvl4pPr>
            <a:lvl5pPr marL="1828800" indent="0" algn="l" defTabSz="457200" rtl="0" eaLnBrk="1" latinLnBrk="0" hangingPunct="1">
              <a:spcBef>
                <a:spcPct val="20000"/>
              </a:spcBef>
              <a:buFont typeface="Arial"/>
              <a:buNone/>
              <a:defRPr sz="2000" b="0" kern="1200">
                <a:solidFill>
                  <a:srgbClr val="000000"/>
                </a:solidFill>
                <a:latin typeface="Arial"/>
                <a:ea typeface="+mn-ea"/>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n-US" sz="2400" dirty="0"/>
              <a:t>2017</a:t>
            </a:r>
          </a:p>
        </p:txBody>
      </p:sp>
      <p:pic>
        <p:nvPicPr>
          <p:cNvPr id="2" name="Picture 1">
            <a:extLst>
              <a:ext uri="{FF2B5EF4-FFF2-40B4-BE49-F238E27FC236}">
                <a16:creationId xmlns:a16="http://schemas.microsoft.com/office/drawing/2014/main" id="{E6000982-EBAB-4F14-8BD9-2DD504E10FC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3816" y="1798996"/>
            <a:ext cx="3959286" cy="3740003"/>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B411741A-3BDA-4DB9-937E-02B8DC775B06}"/>
              </a:ext>
            </a:extLst>
          </p:cNvPr>
          <p:cNvPicPr/>
          <p:nvPr/>
        </p:nvPicPr>
        <p:blipFill rotWithShape="1">
          <a:blip r:embed="rId4" cstate="screen">
            <a:extLst>
              <a:ext uri="{28A0092B-C50C-407E-A947-70E740481C1C}">
                <a14:useLocalDpi xmlns:a14="http://schemas.microsoft.com/office/drawing/2010/main"/>
              </a:ext>
            </a:extLst>
          </a:blip>
          <a:srcRect/>
          <a:stretch/>
        </p:blipFill>
        <p:spPr>
          <a:xfrm>
            <a:off x="4770913" y="1798996"/>
            <a:ext cx="3959286" cy="3720906"/>
          </a:xfrm>
          <a:prstGeom prst="rect">
            <a:avLst/>
          </a:prstGeom>
          <a:ln>
            <a:noFill/>
          </a:ln>
          <a:effectLst>
            <a:outerShdw blurRad="292100" dist="139700" dir="2700000" algn="tl" rotWithShape="0">
              <a:srgbClr val="333333">
                <a:alpha val="65000"/>
              </a:srgbClr>
            </a:outerShdw>
          </a:effectLst>
        </p:spPr>
      </p:pic>
      <p:sp>
        <p:nvSpPr>
          <p:cNvPr id="8" name="Content Placeholder 5">
            <a:extLst>
              <a:ext uri="{FF2B5EF4-FFF2-40B4-BE49-F238E27FC236}">
                <a16:creationId xmlns:a16="http://schemas.microsoft.com/office/drawing/2014/main" id="{1A750BF5-35DD-4B02-ABC0-EB8F30B6AF3B}"/>
              </a:ext>
            </a:extLst>
          </p:cNvPr>
          <p:cNvSpPr txBox="1">
            <a:spLocks/>
          </p:cNvSpPr>
          <p:nvPr/>
        </p:nvSpPr>
        <p:spPr>
          <a:xfrm>
            <a:off x="0" y="5888657"/>
            <a:ext cx="9143999" cy="581040"/>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2800" b="0" kern="1200">
                <a:solidFill>
                  <a:srgbClr val="000000"/>
                </a:solidFill>
                <a:latin typeface="Arial"/>
                <a:ea typeface="+mn-ea"/>
                <a:cs typeface="Arial"/>
              </a:defRPr>
            </a:lvl1pPr>
            <a:lvl2pPr marL="457200" indent="0" algn="l" defTabSz="457200" rtl="0" eaLnBrk="1" latinLnBrk="0" hangingPunct="1">
              <a:spcBef>
                <a:spcPct val="20000"/>
              </a:spcBef>
              <a:buFont typeface="Arial"/>
              <a:buNone/>
              <a:defRPr sz="2000" b="0" kern="1200">
                <a:solidFill>
                  <a:srgbClr val="000000"/>
                </a:solidFill>
                <a:latin typeface="Arial"/>
                <a:ea typeface="+mn-ea"/>
                <a:cs typeface="Arial"/>
              </a:defRPr>
            </a:lvl2pPr>
            <a:lvl3pPr marL="914400" indent="0" algn="l" defTabSz="457200" rtl="0" eaLnBrk="1" latinLnBrk="0" hangingPunct="1">
              <a:spcBef>
                <a:spcPct val="20000"/>
              </a:spcBef>
              <a:buFont typeface="Arial"/>
              <a:buNone/>
              <a:defRPr sz="2000" b="0" kern="1200">
                <a:solidFill>
                  <a:srgbClr val="000000"/>
                </a:solidFill>
                <a:latin typeface="Arial"/>
                <a:ea typeface="+mn-ea"/>
                <a:cs typeface="Arial"/>
              </a:defRPr>
            </a:lvl3pPr>
            <a:lvl4pPr marL="1371600" indent="0" algn="l" defTabSz="457200" rtl="0" eaLnBrk="1" latinLnBrk="0" hangingPunct="1">
              <a:spcBef>
                <a:spcPct val="20000"/>
              </a:spcBef>
              <a:buFont typeface="Arial"/>
              <a:buNone/>
              <a:defRPr sz="2000" b="0" kern="1200">
                <a:solidFill>
                  <a:srgbClr val="000000"/>
                </a:solidFill>
                <a:latin typeface="Arial"/>
                <a:ea typeface="+mn-ea"/>
                <a:cs typeface="Arial"/>
              </a:defRPr>
            </a:lvl4pPr>
            <a:lvl5pPr marL="1828800" indent="0" algn="l" defTabSz="457200" rtl="0" eaLnBrk="1" latinLnBrk="0" hangingPunct="1">
              <a:spcBef>
                <a:spcPct val="20000"/>
              </a:spcBef>
              <a:buFont typeface="Arial"/>
              <a:buNone/>
              <a:defRPr sz="2000" b="0" kern="1200">
                <a:solidFill>
                  <a:srgbClr val="000000"/>
                </a:solidFill>
                <a:latin typeface="Arial"/>
                <a:ea typeface="+mn-ea"/>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algn="ctr"/>
            <a:r>
              <a:rPr lang="en-US" sz="2400" dirty="0"/>
              <a:t>What story do these images tell?</a:t>
            </a:r>
          </a:p>
        </p:txBody>
      </p:sp>
    </p:spTree>
    <p:extLst>
      <p:ext uri="{BB962C8B-B14F-4D97-AF65-F5344CB8AC3E}">
        <p14:creationId xmlns:p14="http://schemas.microsoft.com/office/powerpoint/2010/main" val="3332556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4"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id="{1523A3C6-9C1B-4A32-B881-E917A46F3D75}"/>
              </a:ext>
            </a:extLst>
          </p:cNvPr>
          <p:cNvPicPr>
            <a:picLocks noChangeAspect="1"/>
          </p:cNvPicPr>
          <p:nvPr/>
        </p:nvPicPr>
        <p:blipFill>
          <a:blip r:embed="rId3"/>
          <a:stretch>
            <a:fillRect/>
          </a:stretch>
        </p:blipFill>
        <p:spPr>
          <a:xfrm>
            <a:off x="948799" y="1833065"/>
            <a:ext cx="6813050" cy="4809035"/>
          </a:xfrm>
          <a:prstGeom prst="rect">
            <a:avLst/>
          </a:prstGeom>
        </p:spPr>
      </p:pic>
      <p:sp>
        <p:nvSpPr>
          <p:cNvPr id="5" name="Rectangle 2">
            <a:extLst>
              <a:ext uri="{FF2B5EF4-FFF2-40B4-BE49-F238E27FC236}">
                <a16:creationId xmlns:a16="http://schemas.microsoft.com/office/drawing/2014/main" id="{E2A4FED3-FF19-4D9F-A0AA-BC2A2549266E}"/>
              </a:ext>
            </a:extLst>
          </p:cNvPr>
          <p:cNvSpPr>
            <a:spLocks noGrp="1" noChangeArrowheads="1"/>
          </p:cNvSpPr>
          <p:nvPr>
            <p:ph type="title"/>
          </p:nvPr>
        </p:nvSpPr>
        <p:spPr>
          <a:xfrm>
            <a:off x="451127" y="787236"/>
            <a:ext cx="8229600" cy="1412829"/>
          </a:xfrm>
        </p:spPr>
        <p:txBody>
          <a:bodyPr>
            <a:normAutofit/>
          </a:bodyPr>
          <a:lstStyle/>
          <a:p>
            <a:r>
              <a:rPr lang="en-US" altLang="en-US" sz="2400" b="0" dirty="0">
                <a:solidFill>
                  <a:schemeClr val="tx1"/>
                </a:solidFill>
                <a:latin typeface="Arial" panose="020B0604020202020204" pitchFamily="34" charset="0"/>
                <a:cs typeface="Arial" panose="020B0604020202020204" pitchFamily="34" charset="0"/>
              </a:rPr>
              <a:t>Waves move from the Sun to the ground and are then reflected to Landsat, transmitted to relay stations, and sent to computers for analysis.</a:t>
            </a:r>
            <a:endParaRPr lang="en-US" altLang="en-US" sz="2400" b="0" dirty="0">
              <a:solidFill>
                <a:srgbClr val="FFFFFF"/>
              </a:solidFill>
              <a:latin typeface="Arial" panose="020B0604020202020204" pitchFamily="34" charset="0"/>
              <a:cs typeface="Arial" panose="020B0604020202020204" pitchFamily="34" charset="0"/>
            </a:endParaRPr>
          </a:p>
        </p:txBody>
      </p:sp>
      <p:sp>
        <p:nvSpPr>
          <p:cNvPr id="11" name="Title 4">
            <a:extLst>
              <a:ext uri="{FF2B5EF4-FFF2-40B4-BE49-F238E27FC236}">
                <a16:creationId xmlns:a16="http://schemas.microsoft.com/office/drawing/2014/main" id="{2B542E0A-7202-4BF3-8CDF-53E890103FF4}"/>
              </a:ext>
            </a:extLst>
          </p:cNvPr>
          <p:cNvSpPr txBox="1">
            <a:spLocks/>
          </p:cNvSpPr>
          <p:nvPr/>
        </p:nvSpPr>
        <p:spPr>
          <a:xfrm>
            <a:off x="445054" y="0"/>
            <a:ext cx="82296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a:solidFill>
                  <a:srgbClr val="0E7001"/>
                </a:solidFill>
                <a:latin typeface="Arial"/>
                <a:ea typeface="+mj-ea"/>
                <a:cs typeface="Arial"/>
              </a:defRPr>
            </a:lvl1pPr>
          </a:lstStyle>
          <a:p>
            <a:r>
              <a:rPr lang="en-US" dirty="0">
                <a:latin typeface="Arial" panose="020B0604020202020204" pitchFamily="34" charset="0"/>
                <a:cs typeface="Arial" panose="020B0604020202020204" pitchFamily="34" charset="0"/>
              </a:rPr>
              <a:t>How Landsat Uses Waves</a:t>
            </a:r>
          </a:p>
        </p:txBody>
      </p:sp>
      <p:cxnSp>
        <p:nvCxnSpPr>
          <p:cNvPr id="8" name="Straight Arrow Connector 7">
            <a:extLst>
              <a:ext uri="{FF2B5EF4-FFF2-40B4-BE49-F238E27FC236}">
                <a16:creationId xmlns:a16="http://schemas.microsoft.com/office/drawing/2014/main" id="{EFCB4D74-ED58-4E30-9349-E231D6385BCA}"/>
              </a:ext>
            </a:extLst>
          </p:cNvPr>
          <p:cNvCxnSpPr>
            <a:cxnSpLocks/>
          </p:cNvCxnSpPr>
          <p:nvPr/>
        </p:nvCxnSpPr>
        <p:spPr>
          <a:xfrm>
            <a:off x="2367046" y="3326860"/>
            <a:ext cx="94800" cy="581949"/>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3E08AFB7-7E0D-4A0E-96F9-464D8758E23F}"/>
              </a:ext>
            </a:extLst>
          </p:cNvPr>
          <p:cNvCxnSpPr>
            <a:cxnSpLocks/>
          </p:cNvCxnSpPr>
          <p:nvPr/>
        </p:nvCxnSpPr>
        <p:spPr>
          <a:xfrm>
            <a:off x="2534221" y="4401129"/>
            <a:ext cx="189524" cy="1172821"/>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7AD4099C-A272-44C7-8911-7D810D154C26}"/>
              </a:ext>
            </a:extLst>
          </p:cNvPr>
          <p:cNvCxnSpPr>
            <a:cxnSpLocks/>
          </p:cNvCxnSpPr>
          <p:nvPr/>
        </p:nvCxnSpPr>
        <p:spPr>
          <a:xfrm flipV="1">
            <a:off x="2816396" y="2987301"/>
            <a:ext cx="1026030" cy="2567194"/>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3E33926E-EB5E-4139-B40C-5851DAE6C77E}"/>
              </a:ext>
            </a:extLst>
          </p:cNvPr>
          <p:cNvCxnSpPr>
            <a:cxnSpLocks/>
          </p:cNvCxnSpPr>
          <p:nvPr/>
        </p:nvCxnSpPr>
        <p:spPr>
          <a:xfrm>
            <a:off x="2816396" y="5826869"/>
            <a:ext cx="0" cy="525293"/>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AEE2B10A-0602-4981-A69F-020C7AC895F2}"/>
              </a:ext>
            </a:extLst>
          </p:cNvPr>
          <p:cNvCxnSpPr>
            <a:cxnSpLocks/>
          </p:cNvCxnSpPr>
          <p:nvPr/>
        </p:nvCxnSpPr>
        <p:spPr>
          <a:xfrm>
            <a:off x="3975257" y="3113408"/>
            <a:ext cx="56747" cy="2071434"/>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F0DE5F28-6F6D-4571-85DC-F8B66DF2E60E}"/>
              </a:ext>
            </a:extLst>
          </p:cNvPr>
          <p:cNvCxnSpPr>
            <a:cxnSpLocks/>
          </p:cNvCxnSpPr>
          <p:nvPr/>
        </p:nvCxnSpPr>
        <p:spPr>
          <a:xfrm flipH="1">
            <a:off x="4141775" y="3448055"/>
            <a:ext cx="1580008" cy="1756243"/>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29CCF9FC-0987-4548-8DAB-1D93B3B0023B}"/>
              </a:ext>
            </a:extLst>
          </p:cNvPr>
          <p:cNvCxnSpPr>
            <a:cxnSpLocks/>
          </p:cNvCxnSpPr>
          <p:nvPr/>
        </p:nvCxnSpPr>
        <p:spPr>
          <a:xfrm>
            <a:off x="4442876" y="3113409"/>
            <a:ext cx="1353187"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AFC05705-4CCC-4EE2-BA3B-C04DE6D85CBD}"/>
              </a:ext>
            </a:extLst>
          </p:cNvPr>
          <p:cNvCxnSpPr>
            <a:cxnSpLocks/>
          </p:cNvCxnSpPr>
          <p:nvPr/>
        </p:nvCxnSpPr>
        <p:spPr>
          <a:xfrm>
            <a:off x="4681581" y="5554494"/>
            <a:ext cx="333326"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AD515007-1DD6-4C64-AACE-46175EC94F40}"/>
              </a:ext>
            </a:extLst>
          </p:cNvPr>
          <p:cNvCxnSpPr>
            <a:cxnSpLocks/>
          </p:cNvCxnSpPr>
          <p:nvPr/>
        </p:nvCxnSpPr>
        <p:spPr>
          <a:xfrm flipV="1">
            <a:off x="6105728" y="5048655"/>
            <a:ext cx="470170" cy="505839"/>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35" name="TextBox 34">
            <a:extLst>
              <a:ext uri="{FF2B5EF4-FFF2-40B4-BE49-F238E27FC236}">
                <a16:creationId xmlns:a16="http://schemas.microsoft.com/office/drawing/2014/main" id="{87B5A847-6666-462F-A8EF-62555B9AB4AB}"/>
              </a:ext>
            </a:extLst>
          </p:cNvPr>
          <p:cNvSpPr txBox="1"/>
          <p:nvPr/>
        </p:nvSpPr>
        <p:spPr>
          <a:xfrm>
            <a:off x="2279077" y="3856737"/>
            <a:ext cx="458780" cy="584775"/>
          </a:xfrm>
          <a:prstGeom prst="rect">
            <a:avLst/>
          </a:prstGeom>
          <a:noFill/>
        </p:spPr>
        <p:txBody>
          <a:bodyPr wrap="none" rtlCol="0">
            <a:spAutoFit/>
          </a:bodyPr>
          <a:lstStyle/>
          <a:p>
            <a:r>
              <a:rPr lang="en-US" sz="3200" dirty="0">
                <a:latin typeface="Arial" panose="020B0604020202020204" pitchFamily="34" charset="0"/>
                <a:cs typeface="Arial" panose="020B0604020202020204" pitchFamily="34" charset="0"/>
              </a:rPr>
              <a:t>A</a:t>
            </a:r>
          </a:p>
        </p:txBody>
      </p:sp>
      <p:sp>
        <p:nvSpPr>
          <p:cNvPr id="36" name="TextBox 35">
            <a:extLst>
              <a:ext uri="{FF2B5EF4-FFF2-40B4-BE49-F238E27FC236}">
                <a16:creationId xmlns:a16="http://schemas.microsoft.com/office/drawing/2014/main" id="{6752E402-93D0-4BDD-8434-395DBCDFAFCF}"/>
              </a:ext>
            </a:extLst>
          </p:cNvPr>
          <p:cNvSpPr txBox="1"/>
          <p:nvPr/>
        </p:nvSpPr>
        <p:spPr>
          <a:xfrm>
            <a:off x="2367046" y="5815637"/>
            <a:ext cx="458780" cy="584775"/>
          </a:xfrm>
          <a:prstGeom prst="rect">
            <a:avLst/>
          </a:prstGeom>
          <a:noFill/>
        </p:spPr>
        <p:txBody>
          <a:bodyPr wrap="none" rtlCol="0">
            <a:spAutoFit/>
          </a:bodyPr>
          <a:lstStyle/>
          <a:p>
            <a:r>
              <a:rPr lang="en-US" sz="3200" dirty="0">
                <a:latin typeface="Arial" panose="020B0604020202020204" pitchFamily="34" charset="0"/>
                <a:cs typeface="Arial" panose="020B0604020202020204" pitchFamily="34" charset="0"/>
              </a:rPr>
              <a:t>B</a:t>
            </a:r>
          </a:p>
        </p:txBody>
      </p:sp>
      <p:sp>
        <p:nvSpPr>
          <p:cNvPr id="37" name="TextBox 36">
            <a:extLst>
              <a:ext uri="{FF2B5EF4-FFF2-40B4-BE49-F238E27FC236}">
                <a16:creationId xmlns:a16="http://schemas.microsoft.com/office/drawing/2014/main" id="{A32780A9-7F1C-44A8-9DA0-085A58BE20BA}"/>
              </a:ext>
            </a:extLst>
          </p:cNvPr>
          <p:cNvSpPr txBox="1"/>
          <p:nvPr/>
        </p:nvSpPr>
        <p:spPr>
          <a:xfrm>
            <a:off x="2982286" y="3741401"/>
            <a:ext cx="481222" cy="584775"/>
          </a:xfrm>
          <a:prstGeom prst="rect">
            <a:avLst/>
          </a:prstGeom>
          <a:noFill/>
        </p:spPr>
        <p:txBody>
          <a:bodyPr wrap="none" rtlCol="0">
            <a:spAutoFit/>
          </a:bodyPr>
          <a:lstStyle/>
          <a:p>
            <a:r>
              <a:rPr lang="en-US" sz="3200" dirty="0">
                <a:latin typeface="Arial" panose="020B0604020202020204" pitchFamily="34" charset="0"/>
                <a:cs typeface="Arial" panose="020B0604020202020204" pitchFamily="34" charset="0"/>
              </a:rPr>
              <a:t>C</a:t>
            </a:r>
          </a:p>
        </p:txBody>
      </p:sp>
      <p:sp>
        <p:nvSpPr>
          <p:cNvPr id="38" name="TextBox 37">
            <a:extLst>
              <a:ext uri="{FF2B5EF4-FFF2-40B4-BE49-F238E27FC236}">
                <a16:creationId xmlns:a16="http://schemas.microsoft.com/office/drawing/2014/main" id="{E31AE08D-6A0E-4715-B412-0DAF97DF7713}"/>
              </a:ext>
            </a:extLst>
          </p:cNvPr>
          <p:cNvSpPr txBox="1"/>
          <p:nvPr/>
        </p:nvSpPr>
        <p:spPr>
          <a:xfrm>
            <a:off x="4586814" y="3908809"/>
            <a:ext cx="458780" cy="584775"/>
          </a:xfrm>
          <a:prstGeom prst="rect">
            <a:avLst/>
          </a:prstGeom>
          <a:noFill/>
        </p:spPr>
        <p:txBody>
          <a:bodyPr wrap="none" rtlCol="0">
            <a:spAutoFit/>
          </a:bodyPr>
          <a:lstStyle/>
          <a:p>
            <a:r>
              <a:rPr lang="en-US" sz="3200" dirty="0">
                <a:latin typeface="Arial" panose="020B0604020202020204" pitchFamily="34" charset="0"/>
                <a:cs typeface="Arial" panose="020B0604020202020204" pitchFamily="34" charset="0"/>
              </a:rPr>
              <a:t>E</a:t>
            </a:r>
          </a:p>
        </p:txBody>
      </p:sp>
      <p:sp>
        <p:nvSpPr>
          <p:cNvPr id="39" name="TextBox 38">
            <a:extLst>
              <a:ext uri="{FF2B5EF4-FFF2-40B4-BE49-F238E27FC236}">
                <a16:creationId xmlns:a16="http://schemas.microsoft.com/office/drawing/2014/main" id="{97A4112E-BB27-409D-BEE3-C4DB8D90766D}"/>
              </a:ext>
            </a:extLst>
          </p:cNvPr>
          <p:cNvSpPr txBox="1"/>
          <p:nvPr/>
        </p:nvSpPr>
        <p:spPr>
          <a:xfrm>
            <a:off x="4633038" y="5002729"/>
            <a:ext cx="982881" cy="584775"/>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F</a:t>
            </a:r>
          </a:p>
        </p:txBody>
      </p:sp>
      <p:sp>
        <p:nvSpPr>
          <p:cNvPr id="40" name="TextBox 39">
            <a:extLst>
              <a:ext uri="{FF2B5EF4-FFF2-40B4-BE49-F238E27FC236}">
                <a16:creationId xmlns:a16="http://schemas.microsoft.com/office/drawing/2014/main" id="{0EFD3A5A-F753-404B-A8C8-C5C5D08B746B}"/>
              </a:ext>
            </a:extLst>
          </p:cNvPr>
          <p:cNvSpPr txBox="1"/>
          <p:nvPr/>
        </p:nvSpPr>
        <p:spPr>
          <a:xfrm>
            <a:off x="6339758" y="5184842"/>
            <a:ext cx="503664" cy="584775"/>
          </a:xfrm>
          <a:prstGeom prst="rect">
            <a:avLst/>
          </a:prstGeom>
          <a:noFill/>
        </p:spPr>
        <p:txBody>
          <a:bodyPr wrap="none" rtlCol="0">
            <a:spAutoFit/>
          </a:bodyPr>
          <a:lstStyle/>
          <a:p>
            <a:r>
              <a:rPr lang="en-US" sz="3200" dirty="0">
                <a:latin typeface="Arial" panose="020B0604020202020204" pitchFamily="34" charset="0"/>
                <a:cs typeface="Arial" panose="020B0604020202020204" pitchFamily="34" charset="0"/>
              </a:rPr>
              <a:t>G</a:t>
            </a:r>
          </a:p>
        </p:txBody>
      </p:sp>
      <p:sp>
        <p:nvSpPr>
          <p:cNvPr id="20" name="TextBox 19">
            <a:extLst>
              <a:ext uri="{FF2B5EF4-FFF2-40B4-BE49-F238E27FC236}">
                <a16:creationId xmlns:a16="http://schemas.microsoft.com/office/drawing/2014/main" id="{7012B55F-9C43-4249-A459-9B8AFF79E7B5}"/>
              </a:ext>
            </a:extLst>
          </p:cNvPr>
          <p:cNvSpPr txBox="1"/>
          <p:nvPr/>
        </p:nvSpPr>
        <p:spPr>
          <a:xfrm>
            <a:off x="4047197" y="3033059"/>
            <a:ext cx="481222" cy="584775"/>
          </a:xfrm>
          <a:prstGeom prst="rect">
            <a:avLst/>
          </a:prstGeom>
          <a:noFill/>
        </p:spPr>
        <p:txBody>
          <a:bodyPr wrap="none" rtlCol="0">
            <a:spAutoFit/>
          </a:bodyPr>
          <a:lstStyle/>
          <a:p>
            <a:r>
              <a:rPr lang="en-US" sz="3200" dirty="0">
                <a:latin typeface="Arial" panose="020B0604020202020204" pitchFamily="34" charset="0"/>
                <a:cs typeface="Arial" panose="020B0604020202020204" pitchFamily="34" charset="0"/>
              </a:rPr>
              <a:t>D</a:t>
            </a:r>
          </a:p>
        </p:txBody>
      </p:sp>
    </p:spTree>
    <p:extLst>
      <p:ext uri="{BB962C8B-B14F-4D97-AF65-F5344CB8AC3E}">
        <p14:creationId xmlns:p14="http://schemas.microsoft.com/office/powerpoint/2010/main" val="35216526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B10DD-A14D-41C6-A5A3-2D987D147977}"/>
              </a:ext>
            </a:extLst>
          </p:cNvPr>
          <p:cNvSpPr>
            <a:spLocks noGrp="1"/>
          </p:cNvSpPr>
          <p:nvPr>
            <p:ph type="title"/>
          </p:nvPr>
        </p:nvSpPr>
        <p:spPr>
          <a:xfrm>
            <a:off x="457200" y="158367"/>
            <a:ext cx="8229600" cy="1041368"/>
          </a:xfrm>
        </p:spPr>
        <p:txBody>
          <a:bodyPr>
            <a:normAutofit fontScale="90000"/>
          </a:bodyPr>
          <a:lstStyle/>
          <a:p>
            <a:pPr algn="ctr"/>
            <a:r>
              <a:rPr lang="en-US" dirty="0"/>
              <a:t>How Do Satellites Help Us </a:t>
            </a:r>
            <a:br>
              <a:rPr lang="en-US" dirty="0"/>
            </a:br>
            <a:r>
              <a:rPr lang="en-US" dirty="0"/>
              <a:t>“See the Unseen?”</a:t>
            </a:r>
          </a:p>
        </p:txBody>
      </p:sp>
      <p:pic>
        <p:nvPicPr>
          <p:cNvPr id="4" name="Picture 3">
            <a:extLst>
              <a:ext uri="{FF2B5EF4-FFF2-40B4-BE49-F238E27FC236}">
                <a16:creationId xmlns:a16="http://schemas.microsoft.com/office/drawing/2014/main" id="{A1787DF7-67AC-43A6-B09E-D9ADC7412FB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57200" y="1392264"/>
            <a:ext cx="5686425" cy="3722661"/>
          </a:xfrm>
          <a:prstGeom prst="rect">
            <a:avLst/>
          </a:prstGeom>
        </p:spPr>
      </p:pic>
      <p:sp>
        <p:nvSpPr>
          <p:cNvPr id="7" name="Content Placeholder 6">
            <a:extLst>
              <a:ext uri="{FF2B5EF4-FFF2-40B4-BE49-F238E27FC236}">
                <a16:creationId xmlns:a16="http://schemas.microsoft.com/office/drawing/2014/main" id="{5A2EE8B5-5B89-4FED-A95B-02FA7CC21177}"/>
              </a:ext>
            </a:extLst>
          </p:cNvPr>
          <p:cNvSpPr>
            <a:spLocks noGrp="1"/>
          </p:cNvSpPr>
          <p:nvPr>
            <p:ph idx="1"/>
          </p:nvPr>
        </p:nvSpPr>
        <p:spPr>
          <a:xfrm>
            <a:off x="6242424" y="1412809"/>
            <a:ext cx="2742550" cy="2136623"/>
          </a:xfrm>
        </p:spPr>
        <p:txBody>
          <a:bodyPr>
            <a:noAutofit/>
          </a:bodyPr>
          <a:lstStyle/>
          <a:p>
            <a:pPr marL="285750" indent="-285750">
              <a:buFont typeface="Arial" panose="020B0604020202020204" pitchFamily="34" charset="0"/>
              <a:buChar char="•"/>
            </a:pPr>
            <a:r>
              <a:rPr lang="en-US" sz="1800" dirty="0"/>
              <a:t>What kinds of data might satellites gather that inform us about our ecological footprint?</a:t>
            </a:r>
            <a:br>
              <a:rPr lang="en-US" sz="1800" dirty="0"/>
            </a:br>
            <a:endParaRPr lang="en-US" sz="1800" dirty="0"/>
          </a:p>
          <a:p>
            <a:pPr marL="285750" indent="-285750">
              <a:buFont typeface="Arial" panose="020B0604020202020204" pitchFamily="34" charset="0"/>
              <a:buChar char="•"/>
            </a:pPr>
            <a:r>
              <a:rPr lang="en-US" sz="1800" dirty="0"/>
              <a:t>How might we use satellite data to help reduce human impact on the planet?</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a:t>What else do you wonder or have questions about?</a:t>
            </a:r>
          </a:p>
        </p:txBody>
      </p:sp>
    </p:spTree>
    <p:extLst>
      <p:ext uri="{BB962C8B-B14F-4D97-AF65-F5344CB8AC3E}">
        <p14:creationId xmlns:p14="http://schemas.microsoft.com/office/powerpoint/2010/main" val="2635926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0957"/>
            <a:ext cx="8328454" cy="1041368"/>
          </a:xfrm>
        </p:spPr>
        <p:txBody>
          <a:bodyPr>
            <a:normAutofit fontScale="90000"/>
          </a:bodyPr>
          <a:lstStyle/>
          <a:p>
            <a:r>
              <a:rPr lang="en-US" dirty="0"/>
              <a:t>Extension: How Do Satellites Use Waves?</a:t>
            </a:r>
          </a:p>
        </p:txBody>
      </p:sp>
      <p:sp>
        <p:nvSpPr>
          <p:cNvPr id="3" name="Content Placeholder 2"/>
          <p:cNvSpPr>
            <a:spLocks noGrp="1"/>
          </p:cNvSpPr>
          <p:nvPr>
            <p:ph idx="1"/>
          </p:nvPr>
        </p:nvSpPr>
        <p:spPr>
          <a:xfrm>
            <a:off x="457200" y="1352325"/>
            <a:ext cx="8229600" cy="4786489"/>
          </a:xfrm>
        </p:spPr>
        <p:txBody>
          <a:bodyPr>
            <a:normAutofit fontScale="92500"/>
          </a:bodyPr>
          <a:lstStyle/>
          <a:p>
            <a:pPr lvl="0"/>
            <a:r>
              <a:rPr lang="en-US" dirty="0"/>
              <a:t>Watch one of the following videos:</a:t>
            </a:r>
          </a:p>
          <a:p>
            <a:pPr marL="457200" lvl="0" indent="-457200">
              <a:buFont typeface="Arial" panose="020B0604020202020204" pitchFamily="34" charset="0"/>
              <a:buChar char="•"/>
            </a:pPr>
            <a:r>
              <a:rPr lang="en-US" i="1" dirty="0"/>
              <a:t>How to yell across a solar system</a:t>
            </a:r>
            <a:r>
              <a:rPr lang="en-US" dirty="0"/>
              <a:t> </a:t>
            </a:r>
            <a:r>
              <a:rPr lang="en-US" u="sng" dirty="0">
                <a:hlinkClick r:id="rId3"/>
              </a:rPr>
              <a:t>https://spaceplace.nasa.gov/x-ponder/en/</a:t>
            </a:r>
            <a:endParaRPr lang="en-US" u="sng" dirty="0"/>
          </a:p>
          <a:p>
            <a:pPr marL="457200" lvl="0" indent="-457200">
              <a:buFont typeface="Arial" panose="020B0604020202020204" pitchFamily="34" charset="0"/>
              <a:buChar char="•"/>
            </a:pPr>
            <a:endParaRPr lang="en-US" sz="900" u="sng" dirty="0"/>
          </a:p>
          <a:p>
            <a:pPr marL="457200" lvl="0" indent="-457200">
              <a:buFont typeface="Arial" panose="020B0604020202020204" pitchFamily="34" charset="0"/>
              <a:buChar char="•"/>
            </a:pPr>
            <a:r>
              <a:rPr lang="en-US" i="1" dirty="0"/>
              <a:t>NASA’s Earth Minute: Why Does NASA </a:t>
            </a:r>
            <a:br>
              <a:rPr lang="en-US" i="1" dirty="0"/>
            </a:br>
            <a:r>
              <a:rPr lang="en-US" i="1" dirty="0"/>
              <a:t>Study Earth?</a:t>
            </a:r>
            <a:r>
              <a:rPr lang="en-US" dirty="0"/>
              <a:t> </a:t>
            </a:r>
            <a:r>
              <a:rPr lang="en-US" u="sng" dirty="0">
                <a:hlinkClick r:id="rId4"/>
              </a:rPr>
              <a:t>https://www.youtube.com/watch?v=f9F7yDjSdNA&amp;list=PL9TFrgFq75552g7qVa-iTOeuo7Fy11o5f&amp;index=10</a:t>
            </a:r>
            <a:r>
              <a:rPr lang="en-US" dirty="0"/>
              <a:t> </a:t>
            </a:r>
          </a:p>
          <a:p>
            <a:pPr lvl="0"/>
            <a:endParaRPr lang="en-US" sz="900" dirty="0"/>
          </a:p>
          <a:p>
            <a:pPr marL="457200" lvl="0" indent="-457200">
              <a:buFont typeface="Arial" panose="020B0604020202020204" pitchFamily="34" charset="0"/>
              <a:buChar char="•"/>
            </a:pPr>
            <a:r>
              <a:rPr lang="en-US" dirty="0"/>
              <a:t>NASA’s </a:t>
            </a:r>
            <a:r>
              <a:rPr lang="en-US" i="1" dirty="0"/>
              <a:t>Tour of the EMS 03 - Microwaves</a:t>
            </a:r>
            <a:r>
              <a:rPr lang="en-US" dirty="0"/>
              <a:t> </a:t>
            </a:r>
            <a:r>
              <a:rPr lang="en-US" u="sng" dirty="0">
                <a:hlinkClick r:id="rId5"/>
              </a:rPr>
              <a:t>https://www.youtube.com/watch?v=UZeBzTI5Omk</a:t>
            </a:r>
            <a:endParaRPr lang="en-US" dirty="0"/>
          </a:p>
        </p:txBody>
      </p:sp>
    </p:spTree>
    <p:extLst>
      <p:ext uri="{BB962C8B-B14F-4D97-AF65-F5344CB8AC3E}">
        <p14:creationId xmlns:p14="http://schemas.microsoft.com/office/powerpoint/2010/main" val="1209178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913" y="911244"/>
            <a:ext cx="7146749" cy="1143000"/>
          </a:xfrm>
        </p:spPr>
        <p:txBody>
          <a:bodyPr/>
          <a:lstStyle/>
          <a:p>
            <a:r>
              <a:rPr lang="en-US" dirty="0"/>
              <a:t>Google Earth Satellite Image</a:t>
            </a:r>
          </a:p>
        </p:txBody>
      </p:sp>
      <p:sp>
        <p:nvSpPr>
          <p:cNvPr id="3" name="Content Placeholder 2"/>
          <p:cNvSpPr>
            <a:spLocks noGrp="1"/>
          </p:cNvSpPr>
          <p:nvPr>
            <p:ph sz="quarter" idx="13"/>
          </p:nvPr>
        </p:nvSpPr>
        <p:spPr>
          <a:xfrm>
            <a:off x="1198033" y="2267946"/>
            <a:ext cx="6770511" cy="2798763"/>
          </a:xfrm>
        </p:spPr>
        <p:txBody>
          <a:bodyPr/>
          <a:lstStyle/>
          <a:p>
            <a:pPr marL="0" indent="0">
              <a:buNone/>
            </a:pPr>
            <a:r>
              <a:rPr lang="en-US"/>
              <a:t>Note: </a:t>
            </a:r>
            <a:r>
              <a:rPr lang="en-US" dirty="0"/>
              <a:t>If you don’t have access to Google Earth or Google Maps in the classroom, insert a screenshot of your school and its neighborhood here.</a:t>
            </a:r>
          </a:p>
        </p:txBody>
      </p:sp>
    </p:spTree>
    <p:extLst>
      <p:ext uri="{BB962C8B-B14F-4D97-AF65-F5344CB8AC3E}">
        <p14:creationId xmlns:p14="http://schemas.microsoft.com/office/powerpoint/2010/main" val="1274737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DCM_still_Gulf_Coast_side_viewLoRes.jpg">
            <a:extLst>
              <a:ext uri="{FF2B5EF4-FFF2-40B4-BE49-F238E27FC236}">
                <a16:creationId xmlns:a16="http://schemas.microsoft.com/office/drawing/2014/main" id="{47677BCD-11AB-4E6F-90B4-CFFA82EC0EA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209493" y="939996"/>
            <a:ext cx="8800175" cy="57986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6">
            <a:extLst>
              <a:ext uri="{FF2B5EF4-FFF2-40B4-BE49-F238E27FC236}">
                <a16:creationId xmlns:a16="http://schemas.microsoft.com/office/drawing/2014/main" id="{AA69323B-F987-46D6-9607-CDC3075EA8D9}"/>
              </a:ext>
            </a:extLst>
          </p:cNvPr>
          <p:cNvSpPr txBox="1">
            <a:spLocks noChangeArrowheads="1"/>
          </p:cNvSpPr>
          <p:nvPr/>
        </p:nvSpPr>
        <p:spPr bwMode="auto">
          <a:xfrm>
            <a:off x="339754" y="1254869"/>
            <a:ext cx="2969890"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4400">
                <a:solidFill>
                  <a:schemeClr val="tx1"/>
                </a:solidFill>
                <a:latin typeface="Verdana" panose="020B0604030504040204" pitchFamily="34" charset="0"/>
                <a:ea typeface="Osaka" charset="-128"/>
              </a:defRPr>
            </a:lvl1pPr>
            <a:lvl2pPr marL="742950" indent="-285750">
              <a:defRPr sz="4400">
                <a:solidFill>
                  <a:schemeClr val="tx1"/>
                </a:solidFill>
                <a:latin typeface="Verdana" panose="020B0604030504040204" pitchFamily="34" charset="0"/>
                <a:ea typeface="Osaka" charset="-128"/>
              </a:defRPr>
            </a:lvl2pPr>
            <a:lvl3pPr marL="1143000" indent="-228600">
              <a:defRPr sz="4400">
                <a:solidFill>
                  <a:schemeClr val="tx1"/>
                </a:solidFill>
                <a:latin typeface="Verdana" panose="020B0604030504040204" pitchFamily="34" charset="0"/>
                <a:ea typeface="Osaka" charset="-128"/>
              </a:defRPr>
            </a:lvl3pPr>
            <a:lvl4pPr marL="1600200" indent="-228600">
              <a:defRPr sz="4400">
                <a:solidFill>
                  <a:schemeClr val="tx1"/>
                </a:solidFill>
                <a:latin typeface="Verdana" panose="020B0604030504040204" pitchFamily="34" charset="0"/>
                <a:ea typeface="Osaka" charset="-128"/>
              </a:defRPr>
            </a:lvl4pPr>
            <a:lvl5pPr marL="2057400" indent="-228600">
              <a:defRPr sz="4400">
                <a:solidFill>
                  <a:schemeClr val="tx1"/>
                </a:solidFill>
                <a:latin typeface="Verdana" panose="020B0604030504040204" pitchFamily="34" charset="0"/>
                <a:ea typeface="Osaka" charset="-128"/>
              </a:defRPr>
            </a:lvl5pPr>
            <a:lvl6pPr marL="2514600" indent="-228600" eaLnBrk="0" fontAlgn="base" hangingPunct="0">
              <a:spcBef>
                <a:spcPct val="0"/>
              </a:spcBef>
              <a:spcAft>
                <a:spcPct val="0"/>
              </a:spcAft>
              <a:defRPr sz="4400">
                <a:solidFill>
                  <a:schemeClr val="tx1"/>
                </a:solidFill>
                <a:latin typeface="Verdana" panose="020B0604030504040204" pitchFamily="34" charset="0"/>
                <a:ea typeface="Osaka" charset="-128"/>
              </a:defRPr>
            </a:lvl6pPr>
            <a:lvl7pPr marL="2971800" indent="-228600" eaLnBrk="0" fontAlgn="base" hangingPunct="0">
              <a:spcBef>
                <a:spcPct val="0"/>
              </a:spcBef>
              <a:spcAft>
                <a:spcPct val="0"/>
              </a:spcAft>
              <a:defRPr sz="4400">
                <a:solidFill>
                  <a:schemeClr val="tx1"/>
                </a:solidFill>
                <a:latin typeface="Verdana" panose="020B0604030504040204" pitchFamily="34" charset="0"/>
                <a:ea typeface="Osaka" charset="-128"/>
              </a:defRPr>
            </a:lvl7pPr>
            <a:lvl8pPr marL="3429000" indent="-228600" eaLnBrk="0" fontAlgn="base" hangingPunct="0">
              <a:spcBef>
                <a:spcPct val="0"/>
              </a:spcBef>
              <a:spcAft>
                <a:spcPct val="0"/>
              </a:spcAft>
              <a:defRPr sz="4400">
                <a:solidFill>
                  <a:schemeClr val="tx1"/>
                </a:solidFill>
                <a:latin typeface="Verdana" panose="020B0604030504040204" pitchFamily="34" charset="0"/>
                <a:ea typeface="Osaka" charset="-128"/>
              </a:defRPr>
            </a:lvl8pPr>
            <a:lvl9pPr marL="3886200" indent="-228600" eaLnBrk="0" fontAlgn="base" hangingPunct="0">
              <a:spcBef>
                <a:spcPct val="0"/>
              </a:spcBef>
              <a:spcAft>
                <a:spcPct val="0"/>
              </a:spcAft>
              <a:defRPr sz="4400">
                <a:solidFill>
                  <a:schemeClr val="tx1"/>
                </a:solidFill>
                <a:latin typeface="Verdana" panose="020B0604030504040204" pitchFamily="34" charset="0"/>
                <a:ea typeface="Osaka" charset="-128"/>
              </a:defRPr>
            </a:lvl9pPr>
          </a:lstStyle>
          <a:p>
            <a:pPr eaLnBrk="1" hangingPunct="1">
              <a:spcBef>
                <a:spcPct val="20000"/>
              </a:spcBef>
              <a:buFontTx/>
              <a:buChar char="•"/>
            </a:pPr>
            <a:r>
              <a:rPr lang="en-US" altLang="en-US" sz="2600" dirty="0">
                <a:solidFill>
                  <a:schemeClr val="bg1"/>
                </a:solidFill>
                <a:latin typeface="Arial" panose="020B0604020202020204" pitchFamily="34" charset="0"/>
                <a:cs typeface="Arial" panose="020B0604020202020204" pitchFamily="34" charset="0"/>
              </a:rPr>
              <a:t>Primary mission: map Earth’</a:t>
            </a:r>
            <a:r>
              <a:rPr lang="en-US" altLang="ja-JP" sz="2600" dirty="0">
                <a:solidFill>
                  <a:schemeClr val="bg1"/>
                </a:solidFill>
                <a:latin typeface="Arial" panose="020B0604020202020204" pitchFamily="34" charset="0"/>
                <a:cs typeface="Arial" panose="020B0604020202020204" pitchFamily="34" charset="0"/>
              </a:rPr>
              <a:t>s land surface</a:t>
            </a:r>
          </a:p>
          <a:p>
            <a:pPr eaLnBrk="1" hangingPunct="1">
              <a:spcBef>
                <a:spcPct val="20000"/>
              </a:spcBef>
              <a:buFontTx/>
              <a:buChar char="•"/>
            </a:pPr>
            <a:r>
              <a:rPr lang="en-US" altLang="en-US" sz="2600" dirty="0">
                <a:solidFill>
                  <a:schemeClr val="bg1"/>
                </a:solidFill>
                <a:latin typeface="Arial" panose="020B0604020202020204" pitchFamily="34" charset="0"/>
                <a:cs typeface="Arial" panose="020B0604020202020204" pitchFamily="34" charset="0"/>
              </a:rPr>
              <a:t>Data consistent since 1972</a:t>
            </a:r>
          </a:p>
          <a:p>
            <a:pPr eaLnBrk="1" hangingPunct="1">
              <a:spcBef>
                <a:spcPct val="20000"/>
              </a:spcBef>
              <a:buFontTx/>
              <a:buChar char="•"/>
            </a:pPr>
            <a:r>
              <a:rPr lang="en-US" altLang="en-US" sz="2600" dirty="0">
                <a:solidFill>
                  <a:schemeClr val="bg1"/>
                </a:solidFill>
                <a:latin typeface="Arial" panose="020B0604020202020204" pitchFamily="34" charset="0"/>
                <a:cs typeface="Arial" panose="020B0604020202020204" pitchFamily="34" charset="0"/>
              </a:rPr>
              <a:t>16-day repeat</a:t>
            </a:r>
          </a:p>
          <a:p>
            <a:pPr eaLnBrk="1" hangingPunct="1">
              <a:spcBef>
                <a:spcPct val="20000"/>
              </a:spcBef>
              <a:buFontTx/>
              <a:buChar char="•"/>
            </a:pPr>
            <a:r>
              <a:rPr lang="en-US" altLang="en-US" sz="2600" dirty="0">
                <a:solidFill>
                  <a:schemeClr val="bg1"/>
                </a:solidFill>
                <a:latin typeface="Arial" panose="020B0604020202020204" pitchFamily="34" charset="0"/>
                <a:cs typeface="Arial" panose="020B0604020202020204" pitchFamily="34" charset="0"/>
              </a:rPr>
              <a:t>30-meter resolution</a:t>
            </a:r>
          </a:p>
          <a:p>
            <a:pPr eaLnBrk="1" hangingPunct="1">
              <a:spcBef>
                <a:spcPct val="20000"/>
              </a:spcBef>
              <a:buFontTx/>
              <a:buChar char="•"/>
            </a:pPr>
            <a:r>
              <a:rPr lang="en-US" altLang="en-US" sz="2600" dirty="0">
                <a:solidFill>
                  <a:schemeClr val="bg1"/>
                </a:solidFill>
                <a:latin typeface="Arial" panose="020B0604020202020204" pitchFamily="34" charset="0"/>
                <a:cs typeface="Arial" panose="020B0604020202020204" pitchFamily="34" charset="0"/>
              </a:rPr>
              <a:t>Data publicly available at no cost thanks to USGS</a:t>
            </a:r>
            <a:endParaRPr lang="en-US" altLang="en-US" sz="2800" dirty="0">
              <a:solidFill>
                <a:schemeClr val="bg1"/>
              </a:solidFill>
              <a:latin typeface="Arial" panose="020B0604020202020204" pitchFamily="34" charset="0"/>
              <a:cs typeface="Arial" panose="020B0604020202020204" pitchFamily="34" charset="0"/>
            </a:endParaRPr>
          </a:p>
        </p:txBody>
      </p:sp>
      <p:sp>
        <p:nvSpPr>
          <p:cNvPr id="11" name="Title 4">
            <a:extLst>
              <a:ext uri="{FF2B5EF4-FFF2-40B4-BE49-F238E27FC236}">
                <a16:creationId xmlns:a16="http://schemas.microsoft.com/office/drawing/2014/main" id="{AA8E6DEE-9F3D-4497-9035-1D31DB59C300}"/>
              </a:ext>
            </a:extLst>
          </p:cNvPr>
          <p:cNvSpPr>
            <a:spLocks noGrp="1"/>
          </p:cNvSpPr>
          <p:nvPr>
            <p:ph type="title"/>
          </p:nvPr>
        </p:nvSpPr>
        <p:spPr>
          <a:xfrm>
            <a:off x="2226166" y="0"/>
            <a:ext cx="4766828" cy="1143000"/>
          </a:xfrm>
        </p:spPr>
        <p:txBody>
          <a:bodyPr/>
          <a:lstStyle/>
          <a:p>
            <a:r>
              <a:rPr lang="en-US" dirty="0"/>
              <a:t>Case Study: Landsat</a:t>
            </a:r>
          </a:p>
        </p:txBody>
      </p:sp>
    </p:spTree>
    <p:extLst>
      <p:ext uri="{BB962C8B-B14F-4D97-AF65-F5344CB8AC3E}">
        <p14:creationId xmlns:p14="http://schemas.microsoft.com/office/powerpoint/2010/main" val="2351010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ADE2EE4-C877-414D-9BA1-406FFE402BE5}"/>
              </a:ext>
            </a:extLst>
          </p:cNvPr>
          <p:cNvPicPr>
            <a:picLocks noChangeAspect="1"/>
          </p:cNvPicPr>
          <p:nvPr/>
        </p:nvPicPr>
        <p:blipFill>
          <a:blip r:embed="rId3"/>
          <a:stretch>
            <a:fillRect/>
          </a:stretch>
        </p:blipFill>
        <p:spPr>
          <a:xfrm>
            <a:off x="933395" y="2013466"/>
            <a:ext cx="6400800" cy="4572000"/>
          </a:xfrm>
          <a:prstGeom prst="rect">
            <a:avLst/>
          </a:prstGeom>
        </p:spPr>
      </p:pic>
      <p:sp>
        <p:nvSpPr>
          <p:cNvPr id="6" name="TextBox 3">
            <a:extLst>
              <a:ext uri="{FF2B5EF4-FFF2-40B4-BE49-F238E27FC236}">
                <a16:creationId xmlns:a16="http://schemas.microsoft.com/office/drawing/2014/main" id="{51804CDB-ACB3-4655-9BAB-A572D5E3C866}"/>
              </a:ext>
            </a:extLst>
          </p:cNvPr>
          <p:cNvSpPr txBox="1">
            <a:spLocks noChangeArrowheads="1"/>
          </p:cNvSpPr>
          <p:nvPr/>
        </p:nvSpPr>
        <p:spPr bwMode="auto">
          <a:xfrm>
            <a:off x="596900" y="1254869"/>
            <a:ext cx="806021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400">
                <a:solidFill>
                  <a:schemeClr val="tx1"/>
                </a:solidFill>
                <a:latin typeface="Verdana" panose="020B0604030504040204" pitchFamily="34" charset="0"/>
                <a:ea typeface="Osaka" charset="-128"/>
              </a:defRPr>
            </a:lvl1pPr>
            <a:lvl2pPr marL="742950" indent="-285750">
              <a:defRPr sz="4400">
                <a:solidFill>
                  <a:schemeClr val="tx1"/>
                </a:solidFill>
                <a:latin typeface="Verdana" panose="020B0604030504040204" pitchFamily="34" charset="0"/>
                <a:ea typeface="Osaka" charset="-128"/>
              </a:defRPr>
            </a:lvl2pPr>
            <a:lvl3pPr marL="1143000" indent="-228600">
              <a:defRPr sz="4400">
                <a:solidFill>
                  <a:schemeClr val="tx1"/>
                </a:solidFill>
                <a:latin typeface="Verdana" panose="020B0604030504040204" pitchFamily="34" charset="0"/>
                <a:ea typeface="Osaka" charset="-128"/>
              </a:defRPr>
            </a:lvl3pPr>
            <a:lvl4pPr marL="1600200" indent="-228600">
              <a:defRPr sz="4400">
                <a:solidFill>
                  <a:schemeClr val="tx1"/>
                </a:solidFill>
                <a:latin typeface="Verdana" panose="020B0604030504040204" pitchFamily="34" charset="0"/>
                <a:ea typeface="Osaka" charset="-128"/>
              </a:defRPr>
            </a:lvl4pPr>
            <a:lvl5pPr marL="2057400" indent="-228600">
              <a:defRPr sz="4400">
                <a:solidFill>
                  <a:schemeClr val="tx1"/>
                </a:solidFill>
                <a:latin typeface="Verdana" panose="020B0604030504040204" pitchFamily="34" charset="0"/>
                <a:ea typeface="Osaka" charset="-128"/>
              </a:defRPr>
            </a:lvl5pPr>
            <a:lvl6pPr marL="2514600" indent="-228600" eaLnBrk="0" fontAlgn="base" hangingPunct="0">
              <a:spcBef>
                <a:spcPct val="0"/>
              </a:spcBef>
              <a:spcAft>
                <a:spcPct val="0"/>
              </a:spcAft>
              <a:defRPr sz="4400">
                <a:solidFill>
                  <a:schemeClr val="tx1"/>
                </a:solidFill>
                <a:latin typeface="Verdana" panose="020B0604030504040204" pitchFamily="34" charset="0"/>
                <a:ea typeface="Osaka" charset="-128"/>
              </a:defRPr>
            </a:lvl6pPr>
            <a:lvl7pPr marL="2971800" indent="-228600" eaLnBrk="0" fontAlgn="base" hangingPunct="0">
              <a:spcBef>
                <a:spcPct val="0"/>
              </a:spcBef>
              <a:spcAft>
                <a:spcPct val="0"/>
              </a:spcAft>
              <a:defRPr sz="4400">
                <a:solidFill>
                  <a:schemeClr val="tx1"/>
                </a:solidFill>
                <a:latin typeface="Verdana" panose="020B0604030504040204" pitchFamily="34" charset="0"/>
                <a:ea typeface="Osaka" charset="-128"/>
              </a:defRPr>
            </a:lvl7pPr>
            <a:lvl8pPr marL="3429000" indent="-228600" eaLnBrk="0" fontAlgn="base" hangingPunct="0">
              <a:spcBef>
                <a:spcPct val="0"/>
              </a:spcBef>
              <a:spcAft>
                <a:spcPct val="0"/>
              </a:spcAft>
              <a:defRPr sz="4400">
                <a:solidFill>
                  <a:schemeClr val="tx1"/>
                </a:solidFill>
                <a:latin typeface="Verdana" panose="020B0604030504040204" pitchFamily="34" charset="0"/>
                <a:ea typeface="Osaka" charset="-128"/>
              </a:defRPr>
            </a:lvl8pPr>
            <a:lvl9pPr marL="3886200" indent="-228600" eaLnBrk="0" fontAlgn="base" hangingPunct="0">
              <a:spcBef>
                <a:spcPct val="0"/>
              </a:spcBef>
              <a:spcAft>
                <a:spcPct val="0"/>
              </a:spcAft>
              <a:defRPr sz="4400">
                <a:solidFill>
                  <a:schemeClr val="tx1"/>
                </a:solidFill>
                <a:latin typeface="Verdana" panose="020B0604030504040204" pitchFamily="34" charset="0"/>
                <a:ea typeface="Osaka" charset="-128"/>
              </a:defRPr>
            </a:lvl9pPr>
          </a:lstStyle>
          <a:p>
            <a:r>
              <a:rPr lang="en-US" altLang="en-US" sz="2800" dirty="0">
                <a:latin typeface="Arial" panose="020B0604020202020204" pitchFamily="34" charset="0"/>
                <a:cs typeface="Arial" panose="020B0604020202020204" pitchFamily="34" charset="0"/>
              </a:rPr>
              <a:t>Landsat satellites orbit the Earth 705 kilometers above its surface.</a:t>
            </a:r>
          </a:p>
        </p:txBody>
      </p:sp>
      <p:sp>
        <p:nvSpPr>
          <p:cNvPr id="4" name="Title 4">
            <a:extLst>
              <a:ext uri="{FF2B5EF4-FFF2-40B4-BE49-F238E27FC236}">
                <a16:creationId xmlns:a16="http://schemas.microsoft.com/office/drawing/2014/main" id="{00739FA6-6688-46B6-9AA9-8458B3C213F4}"/>
              </a:ext>
            </a:extLst>
          </p:cNvPr>
          <p:cNvSpPr>
            <a:spLocks noGrp="1"/>
          </p:cNvSpPr>
          <p:nvPr>
            <p:ph type="title"/>
          </p:nvPr>
        </p:nvSpPr>
        <p:spPr>
          <a:xfrm>
            <a:off x="596900" y="337501"/>
            <a:ext cx="8229600" cy="1143000"/>
          </a:xfrm>
        </p:spPr>
        <p:txBody>
          <a:bodyPr/>
          <a:lstStyle/>
          <a:p>
            <a:r>
              <a:rPr lang="en-US" dirty="0">
                <a:latin typeface="Arial" panose="020B0604020202020204" pitchFamily="34" charset="0"/>
                <a:cs typeface="Arial" panose="020B0604020202020204" pitchFamily="34" charset="0"/>
              </a:rPr>
              <a:t>Low-Earth Orbit</a:t>
            </a:r>
          </a:p>
        </p:txBody>
      </p:sp>
      <p:sp>
        <p:nvSpPr>
          <p:cNvPr id="9" name="TextBox 8">
            <a:extLst>
              <a:ext uri="{FF2B5EF4-FFF2-40B4-BE49-F238E27FC236}">
                <a16:creationId xmlns:a16="http://schemas.microsoft.com/office/drawing/2014/main" id="{8A3E207A-88FA-4914-9383-A40C114DE106}"/>
              </a:ext>
            </a:extLst>
          </p:cNvPr>
          <p:cNvSpPr txBox="1"/>
          <p:nvPr/>
        </p:nvSpPr>
        <p:spPr>
          <a:xfrm>
            <a:off x="5382303" y="2628262"/>
            <a:ext cx="3038011"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Altitude = 705 km (Nominal)</a:t>
            </a:r>
          </a:p>
        </p:txBody>
      </p:sp>
      <p:sp>
        <p:nvSpPr>
          <p:cNvPr id="10" name="TextBox 9">
            <a:extLst>
              <a:ext uri="{FF2B5EF4-FFF2-40B4-BE49-F238E27FC236}">
                <a16:creationId xmlns:a16="http://schemas.microsoft.com/office/drawing/2014/main" id="{D739D850-C57D-4331-B8E6-513A1DDAA20C}"/>
              </a:ext>
            </a:extLst>
          </p:cNvPr>
          <p:cNvSpPr txBox="1"/>
          <p:nvPr/>
        </p:nvSpPr>
        <p:spPr>
          <a:xfrm>
            <a:off x="4813633" y="5961661"/>
            <a:ext cx="2537874"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Orbit period = 98.9 min</a:t>
            </a:r>
          </a:p>
        </p:txBody>
      </p:sp>
      <p:sp>
        <p:nvSpPr>
          <p:cNvPr id="11" name="TextBox 10">
            <a:extLst>
              <a:ext uri="{FF2B5EF4-FFF2-40B4-BE49-F238E27FC236}">
                <a16:creationId xmlns:a16="http://schemas.microsoft.com/office/drawing/2014/main" id="{5516529E-F6DD-4989-98B4-C0512C3C4EB0}"/>
              </a:ext>
            </a:extLst>
          </p:cNvPr>
          <p:cNvSpPr txBox="1"/>
          <p:nvPr/>
        </p:nvSpPr>
        <p:spPr>
          <a:xfrm>
            <a:off x="2065829" y="6330993"/>
            <a:ext cx="1518364"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Satellite orbit</a:t>
            </a:r>
          </a:p>
        </p:txBody>
      </p:sp>
      <p:sp>
        <p:nvSpPr>
          <p:cNvPr id="12" name="TextBox 11">
            <a:extLst>
              <a:ext uri="{FF2B5EF4-FFF2-40B4-BE49-F238E27FC236}">
                <a16:creationId xmlns:a16="http://schemas.microsoft.com/office/drawing/2014/main" id="{D6ACF3D4-8080-48B4-B5CF-AAF9057D6E26}"/>
              </a:ext>
            </a:extLst>
          </p:cNvPr>
          <p:cNvSpPr txBox="1"/>
          <p:nvPr/>
        </p:nvSpPr>
        <p:spPr>
          <a:xfrm>
            <a:off x="1835673" y="5704919"/>
            <a:ext cx="1518364"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Ground track</a:t>
            </a:r>
          </a:p>
        </p:txBody>
      </p:sp>
      <p:sp>
        <p:nvSpPr>
          <p:cNvPr id="13" name="TextBox 12">
            <a:extLst>
              <a:ext uri="{FF2B5EF4-FFF2-40B4-BE49-F238E27FC236}">
                <a16:creationId xmlns:a16="http://schemas.microsoft.com/office/drawing/2014/main" id="{60591250-737C-4A09-BC9E-3818C0718F33}"/>
              </a:ext>
            </a:extLst>
          </p:cNvPr>
          <p:cNvSpPr txBox="1"/>
          <p:nvPr/>
        </p:nvSpPr>
        <p:spPr>
          <a:xfrm>
            <a:off x="842839" y="3692769"/>
            <a:ext cx="2028119"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Inclination = 98.2°</a:t>
            </a:r>
          </a:p>
        </p:txBody>
      </p:sp>
      <p:sp>
        <p:nvSpPr>
          <p:cNvPr id="14" name="TextBox 13">
            <a:extLst>
              <a:ext uri="{FF2B5EF4-FFF2-40B4-BE49-F238E27FC236}">
                <a16:creationId xmlns:a16="http://schemas.microsoft.com/office/drawing/2014/main" id="{20939129-0679-499C-8618-6A08A132C3B0}"/>
              </a:ext>
            </a:extLst>
          </p:cNvPr>
          <p:cNvSpPr txBox="1"/>
          <p:nvPr/>
        </p:nvSpPr>
        <p:spPr>
          <a:xfrm>
            <a:off x="377530" y="4870538"/>
            <a:ext cx="2683235" cy="646331"/>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Time of day = 9:45 A.M. </a:t>
            </a:r>
          </a:p>
          <a:p>
            <a:r>
              <a:rPr lang="en-US" dirty="0">
                <a:latin typeface="Arial" panose="020B0604020202020204" pitchFamily="34" charset="0"/>
                <a:cs typeface="Arial" panose="020B0604020202020204" pitchFamily="34" charset="0"/>
              </a:rPr>
              <a:t>(Local)</a:t>
            </a:r>
          </a:p>
        </p:txBody>
      </p:sp>
      <p:sp>
        <p:nvSpPr>
          <p:cNvPr id="15" name="TextBox 14">
            <a:extLst>
              <a:ext uri="{FF2B5EF4-FFF2-40B4-BE49-F238E27FC236}">
                <a16:creationId xmlns:a16="http://schemas.microsoft.com/office/drawing/2014/main" id="{B80503A3-8759-4665-B55C-EFF53A986716}"/>
              </a:ext>
            </a:extLst>
          </p:cNvPr>
          <p:cNvSpPr txBox="1"/>
          <p:nvPr/>
        </p:nvSpPr>
        <p:spPr>
          <a:xfrm rot="21214032">
            <a:off x="4317344" y="4534865"/>
            <a:ext cx="992579"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Equator</a:t>
            </a:r>
          </a:p>
        </p:txBody>
      </p:sp>
      <p:cxnSp>
        <p:nvCxnSpPr>
          <p:cNvPr id="17" name="Straight Arrow Connector 16">
            <a:extLst>
              <a:ext uri="{FF2B5EF4-FFF2-40B4-BE49-F238E27FC236}">
                <a16:creationId xmlns:a16="http://schemas.microsoft.com/office/drawing/2014/main" id="{D45BDD54-AA21-49AE-8CA9-F866FF14D95D}"/>
              </a:ext>
            </a:extLst>
          </p:cNvPr>
          <p:cNvCxnSpPr>
            <a:cxnSpLocks/>
          </p:cNvCxnSpPr>
          <p:nvPr/>
        </p:nvCxnSpPr>
        <p:spPr>
          <a:xfrm>
            <a:off x="2633870" y="4016931"/>
            <a:ext cx="354962" cy="362703"/>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CD85EDDB-3E93-44BE-8569-F7F3BF16810B}"/>
              </a:ext>
            </a:extLst>
          </p:cNvPr>
          <p:cNvCxnSpPr>
            <a:cxnSpLocks/>
          </p:cNvCxnSpPr>
          <p:nvPr/>
        </p:nvCxnSpPr>
        <p:spPr>
          <a:xfrm flipV="1">
            <a:off x="3111942" y="5436704"/>
            <a:ext cx="505048" cy="268216"/>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3A59AFB7-C84D-43B7-A3ED-512A007D35E3}"/>
              </a:ext>
            </a:extLst>
          </p:cNvPr>
          <p:cNvCxnSpPr>
            <a:cxnSpLocks/>
          </p:cNvCxnSpPr>
          <p:nvPr/>
        </p:nvCxnSpPr>
        <p:spPr>
          <a:xfrm flipV="1">
            <a:off x="3522467" y="6146327"/>
            <a:ext cx="405422" cy="359774"/>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35013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5E47773-3FE9-40D9-80D5-503E287B1A0F}"/>
              </a:ext>
            </a:extLst>
          </p:cNvPr>
          <p:cNvPicPr>
            <a:picLocks noChangeAspect="1"/>
          </p:cNvPicPr>
          <p:nvPr/>
        </p:nvPicPr>
        <p:blipFill>
          <a:blip r:embed="rId3"/>
          <a:stretch>
            <a:fillRect/>
          </a:stretch>
        </p:blipFill>
        <p:spPr>
          <a:xfrm>
            <a:off x="117051" y="1779104"/>
            <a:ext cx="5625751" cy="4018394"/>
          </a:xfrm>
          <a:prstGeom prst="rect">
            <a:avLst/>
          </a:prstGeom>
        </p:spPr>
      </p:pic>
      <p:sp>
        <p:nvSpPr>
          <p:cNvPr id="6" name="TextBox 2">
            <a:extLst>
              <a:ext uri="{FF2B5EF4-FFF2-40B4-BE49-F238E27FC236}">
                <a16:creationId xmlns:a16="http://schemas.microsoft.com/office/drawing/2014/main" id="{4A2207F5-DA76-4176-91C8-FCC7F0881692}"/>
              </a:ext>
            </a:extLst>
          </p:cNvPr>
          <p:cNvSpPr txBox="1">
            <a:spLocks noChangeArrowheads="1"/>
          </p:cNvSpPr>
          <p:nvPr/>
        </p:nvSpPr>
        <p:spPr bwMode="auto">
          <a:xfrm>
            <a:off x="596900" y="1179306"/>
            <a:ext cx="804833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400">
                <a:solidFill>
                  <a:schemeClr val="tx1"/>
                </a:solidFill>
                <a:latin typeface="Verdana" panose="020B0604030504040204" pitchFamily="34" charset="0"/>
                <a:ea typeface="Osaka" charset="-128"/>
              </a:defRPr>
            </a:lvl1pPr>
            <a:lvl2pPr marL="742950" indent="-285750">
              <a:defRPr sz="4400">
                <a:solidFill>
                  <a:schemeClr val="tx1"/>
                </a:solidFill>
                <a:latin typeface="Verdana" panose="020B0604030504040204" pitchFamily="34" charset="0"/>
                <a:ea typeface="Osaka" charset="-128"/>
              </a:defRPr>
            </a:lvl2pPr>
            <a:lvl3pPr marL="1143000" indent="-228600">
              <a:defRPr sz="4400">
                <a:solidFill>
                  <a:schemeClr val="tx1"/>
                </a:solidFill>
                <a:latin typeface="Verdana" panose="020B0604030504040204" pitchFamily="34" charset="0"/>
                <a:ea typeface="Osaka" charset="-128"/>
              </a:defRPr>
            </a:lvl3pPr>
            <a:lvl4pPr marL="1600200" indent="-228600">
              <a:defRPr sz="4400">
                <a:solidFill>
                  <a:schemeClr val="tx1"/>
                </a:solidFill>
                <a:latin typeface="Verdana" panose="020B0604030504040204" pitchFamily="34" charset="0"/>
                <a:ea typeface="Osaka" charset="-128"/>
              </a:defRPr>
            </a:lvl4pPr>
            <a:lvl5pPr marL="2057400" indent="-228600">
              <a:defRPr sz="4400">
                <a:solidFill>
                  <a:schemeClr val="tx1"/>
                </a:solidFill>
                <a:latin typeface="Verdana" panose="020B0604030504040204" pitchFamily="34" charset="0"/>
                <a:ea typeface="Osaka" charset="-128"/>
              </a:defRPr>
            </a:lvl5pPr>
            <a:lvl6pPr marL="2514600" indent="-228600" eaLnBrk="0" fontAlgn="base" hangingPunct="0">
              <a:spcBef>
                <a:spcPct val="0"/>
              </a:spcBef>
              <a:spcAft>
                <a:spcPct val="0"/>
              </a:spcAft>
              <a:defRPr sz="4400">
                <a:solidFill>
                  <a:schemeClr val="tx1"/>
                </a:solidFill>
                <a:latin typeface="Verdana" panose="020B0604030504040204" pitchFamily="34" charset="0"/>
                <a:ea typeface="Osaka" charset="-128"/>
              </a:defRPr>
            </a:lvl6pPr>
            <a:lvl7pPr marL="2971800" indent="-228600" eaLnBrk="0" fontAlgn="base" hangingPunct="0">
              <a:spcBef>
                <a:spcPct val="0"/>
              </a:spcBef>
              <a:spcAft>
                <a:spcPct val="0"/>
              </a:spcAft>
              <a:defRPr sz="4400">
                <a:solidFill>
                  <a:schemeClr val="tx1"/>
                </a:solidFill>
                <a:latin typeface="Verdana" panose="020B0604030504040204" pitchFamily="34" charset="0"/>
                <a:ea typeface="Osaka" charset="-128"/>
              </a:defRPr>
            </a:lvl7pPr>
            <a:lvl8pPr marL="3429000" indent="-228600" eaLnBrk="0" fontAlgn="base" hangingPunct="0">
              <a:spcBef>
                <a:spcPct val="0"/>
              </a:spcBef>
              <a:spcAft>
                <a:spcPct val="0"/>
              </a:spcAft>
              <a:defRPr sz="4400">
                <a:solidFill>
                  <a:schemeClr val="tx1"/>
                </a:solidFill>
                <a:latin typeface="Verdana" panose="020B0604030504040204" pitchFamily="34" charset="0"/>
                <a:ea typeface="Osaka" charset="-128"/>
              </a:defRPr>
            </a:lvl8pPr>
            <a:lvl9pPr marL="3886200" indent="-228600" eaLnBrk="0" fontAlgn="base" hangingPunct="0">
              <a:spcBef>
                <a:spcPct val="0"/>
              </a:spcBef>
              <a:spcAft>
                <a:spcPct val="0"/>
              </a:spcAft>
              <a:defRPr sz="4400">
                <a:solidFill>
                  <a:schemeClr val="tx1"/>
                </a:solidFill>
                <a:latin typeface="Verdana" panose="020B0604030504040204" pitchFamily="34" charset="0"/>
                <a:ea typeface="Osaka" charset="-128"/>
              </a:defRPr>
            </a:lvl9pPr>
          </a:lstStyle>
          <a:p>
            <a:r>
              <a:rPr lang="en-US" altLang="en-US" sz="2800" dirty="0">
                <a:latin typeface="Arial" panose="020B0604020202020204" pitchFamily="34" charset="0"/>
                <a:cs typeface="Arial" panose="020B0604020202020204" pitchFamily="34" charset="0"/>
              </a:rPr>
              <a:t>Landsat orbits from pole to pole (north to south) as the Earth turns under it.</a:t>
            </a:r>
          </a:p>
        </p:txBody>
      </p:sp>
      <p:pic>
        <p:nvPicPr>
          <p:cNvPr id="7" name="Picture 3" descr="thanks_ss.png">
            <a:extLst>
              <a:ext uri="{FF2B5EF4-FFF2-40B4-BE49-F238E27FC236}">
                <a16:creationId xmlns:a16="http://schemas.microsoft.com/office/drawing/2014/main" id="{8A01F637-CBB6-4996-B9EB-29D3950B617E}"/>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5380038" y="2032000"/>
            <a:ext cx="3471862" cy="4165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4">
            <a:extLst>
              <a:ext uri="{FF2B5EF4-FFF2-40B4-BE49-F238E27FC236}">
                <a16:creationId xmlns:a16="http://schemas.microsoft.com/office/drawing/2014/main" id="{19358D91-2DD5-4C1A-86AE-CBDE16DA4638}"/>
              </a:ext>
            </a:extLst>
          </p:cNvPr>
          <p:cNvSpPr>
            <a:spLocks noGrp="1"/>
          </p:cNvSpPr>
          <p:nvPr>
            <p:ph type="title"/>
          </p:nvPr>
        </p:nvSpPr>
        <p:spPr>
          <a:xfrm>
            <a:off x="596900" y="292099"/>
            <a:ext cx="8229600" cy="1143000"/>
          </a:xfrm>
        </p:spPr>
        <p:txBody>
          <a:bodyPr/>
          <a:lstStyle/>
          <a:p>
            <a:r>
              <a:rPr lang="en-US" dirty="0">
                <a:latin typeface="Arial" panose="020B0604020202020204" pitchFamily="34" charset="0"/>
                <a:cs typeface="Arial" panose="020B0604020202020204" pitchFamily="34" charset="0"/>
              </a:rPr>
              <a:t>Polar Orbit</a:t>
            </a:r>
          </a:p>
        </p:txBody>
      </p:sp>
      <p:cxnSp>
        <p:nvCxnSpPr>
          <p:cNvPr id="10" name="Straight Connector 9">
            <a:extLst>
              <a:ext uri="{FF2B5EF4-FFF2-40B4-BE49-F238E27FC236}">
                <a16:creationId xmlns:a16="http://schemas.microsoft.com/office/drawing/2014/main" id="{57C09516-E63B-4AAA-A7A7-20986FF5612C}"/>
              </a:ext>
            </a:extLst>
          </p:cNvPr>
          <p:cNvCxnSpPr>
            <a:cxnSpLocks/>
          </p:cNvCxnSpPr>
          <p:nvPr/>
        </p:nvCxnSpPr>
        <p:spPr>
          <a:xfrm>
            <a:off x="405697" y="4343400"/>
            <a:ext cx="4781413" cy="48399"/>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D504C93B-EB95-4B1E-B2B9-3A0D542DF9F5}"/>
              </a:ext>
            </a:extLst>
          </p:cNvPr>
          <p:cNvSpPr txBox="1"/>
          <p:nvPr/>
        </p:nvSpPr>
        <p:spPr>
          <a:xfrm>
            <a:off x="4522184" y="4114800"/>
            <a:ext cx="721672"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Equator</a:t>
            </a:r>
          </a:p>
        </p:txBody>
      </p:sp>
      <p:sp>
        <p:nvSpPr>
          <p:cNvPr id="14" name="Left Brace 13">
            <a:extLst>
              <a:ext uri="{FF2B5EF4-FFF2-40B4-BE49-F238E27FC236}">
                <a16:creationId xmlns:a16="http://schemas.microsoft.com/office/drawing/2014/main" id="{FB9C719E-460C-4C77-808F-F3BA0AC932ED}"/>
              </a:ext>
            </a:extLst>
          </p:cNvPr>
          <p:cNvSpPr/>
          <p:nvPr/>
        </p:nvSpPr>
        <p:spPr>
          <a:xfrm rot="16200000">
            <a:off x="1577557" y="4758075"/>
            <a:ext cx="562126" cy="616227"/>
          </a:xfrm>
          <a:prstGeom prst="leftBrace">
            <a:avLst>
              <a:gd name="adj1" fmla="val 8333"/>
              <a:gd name="adj2" fmla="val 48387"/>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50C2EF91-DCFA-4112-82EE-6B6BE9C71DC9}"/>
              </a:ext>
            </a:extLst>
          </p:cNvPr>
          <p:cNvSpPr txBox="1"/>
          <p:nvPr/>
        </p:nvSpPr>
        <p:spPr>
          <a:xfrm>
            <a:off x="1479981" y="5360504"/>
            <a:ext cx="870751"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2752 km</a:t>
            </a:r>
          </a:p>
        </p:txBody>
      </p:sp>
      <p:cxnSp>
        <p:nvCxnSpPr>
          <p:cNvPr id="17" name="Straight Arrow Connector 16">
            <a:extLst>
              <a:ext uri="{FF2B5EF4-FFF2-40B4-BE49-F238E27FC236}">
                <a16:creationId xmlns:a16="http://schemas.microsoft.com/office/drawing/2014/main" id="{905785FA-6F9C-4C30-A300-A540EBEB66AB}"/>
              </a:ext>
            </a:extLst>
          </p:cNvPr>
          <p:cNvCxnSpPr>
            <a:cxnSpLocks/>
          </p:cNvCxnSpPr>
          <p:nvPr/>
        </p:nvCxnSpPr>
        <p:spPr>
          <a:xfrm flipH="1" flipV="1">
            <a:off x="2487556" y="3965714"/>
            <a:ext cx="403860" cy="125263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7B8E4EB0-EBD0-4FCE-A96A-24DFF381A56C}"/>
              </a:ext>
            </a:extLst>
          </p:cNvPr>
          <p:cNvSpPr txBox="1"/>
          <p:nvPr/>
        </p:nvSpPr>
        <p:spPr>
          <a:xfrm>
            <a:off x="2340196" y="5186737"/>
            <a:ext cx="1350050" cy="523220"/>
          </a:xfrm>
          <a:prstGeom prst="rect">
            <a:avLst/>
          </a:prstGeom>
          <a:noFill/>
        </p:spPr>
        <p:txBody>
          <a:bodyPr wrap="none" rtlCol="0">
            <a:spAutoFit/>
          </a:bodyPr>
          <a:lstStyle/>
          <a:p>
            <a:pPr algn="ctr"/>
            <a:r>
              <a:rPr lang="en-US" sz="1400" dirty="0">
                <a:latin typeface="Arial" panose="020B0604020202020204" pitchFamily="34" charset="0"/>
                <a:cs typeface="Arial" panose="020B0604020202020204" pitchFamily="34" charset="0"/>
              </a:rPr>
              <a:t>Sensor Swath </a:t>
            </a:r>
          </a:p>
          <a:p>
            <a:pPr algn="ctr"/>
            <a:r>
              <a:rPr lang="en-US" sz="1400" dirty="0">
                <a:latin typeface="Arial" panose="020B0604020202020204" pitchFamily="34" charset="0"/>
                <a:cs typeface="Arial" panose="020B0604020202020204" pitchFamily="34" charset="0"/>
              </a:rPr>
              <a:t>(185 km)</a:t>
            </a:r>
          </a:p>
        </p:txBody>
      </p:sp>
      <p:sp>
        <p:nvSpPr>
          <p:cNvPr id="22" name="TextBox 21">
            <a:extLst>
              <a:ext uri="{FF2B5EF4-FFF2-40B4-BE49-F238E27FC236}">
                <a16:creationId xmlns:a16="http://schemas.microsoft.com/office/drawing/2014/main" id="{BF90255A-2DCB-485A-B9B6-A7CE457F7CCB}"/>
              </a:ext>
            </a:extLst>
          </p:cNvPr>
          <p:cNvSpPr txBox="1"/>
          <p:nvPr/>
        </p:nvSpPr>
        <p:spPr>
          <a:xfrm>
            <a:off x="81486" y="5706746"/>
            <a:ext cx="5328703" cy="461665"/>
          </a:xfrm>
          <a:prstGeom prst="rect">
            <a:avLst/>
          </a:prstGeom>
          <a:noFill/>
        </p:spPr>
        <p:txBody>
          <a:bodyPr wrap="none" rtlCol="0">
            <a:spAutoFit/>
          </a:bodyPr>
          <a:lstStyle/>
          <a:p>
            <a:r>
              <a:rPr lang="en-US" sz="1200" b="1" dirty="0">
                <a:latin typeface="Arial" panose="020B0604020202020204" pitchFamily="34" charset="0"/>
                <a:cs typeface="Arial" panose="020B0604020202020204" pitchFamily="34" charset="0"/>
              </a:rPr>
              <a:t>Spacing between adjacent Landsat-4 or -5 orbit tracks at the equator. </a:t>
            </a:r>
          </a:p>
          <a:p>
            <a:r>
              <a:rPr lang="en-US" sz="1200" b="1" dirty="0">
                <a:latin typeface="Arial" panose="020B0604020202020204" pitchFamily="34" charset="0"/>
                <a:cs typeface="Arial" panose="020B0604020202020204" pitchFamily="34" charset="0"/>
              </a:rPr>
              <a:t>The earth revolves 2752 km to the east at the equator between passes.</a:t>
            </a:r>
          </a:p>
        </p:txBody>
      </p:sp>
      <p:sp>
        <p:nvSpPr>
          <p:cNvPr id="23" name="TextBox 22">
            <a:extLst>
              <a:ext uri="{FF2B5EF4-FFF2-40B4-BE49-F238E27FC236}">
                <a16:creationId xmlns:a16="http://schemas.microsoft.com/office/drawing/2014/main" id="{A78A5330-B457-4067-869F-BB7582D6DA40}"/>
              </a:ext>
            </a:extLst>
          </p:cNvPr>
          <p:cNvSpPr txBox="1"/>
          <p:nvPr/>
        </p:nvSpPr>
        <p:spPr>
          <a:xfrm>
            <a:off x="669232" y="4611261"/>
            <a:ext cx="269626"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6</a:t>
            </a:r>
          </a:p>
        </p:txBody>
      </p:sp>
      <p:sp>
        <p:nvSpPr>
          <p:cNvPr id="24" name="TextBox 23">
            <a:extLst>
              <a:ext uri="{FF2B5EF4-FFF2-40B4-BE49-F238E27FC236}">
                <a16:creationId xmlns:a16="http://schemas.microsoft.com/office/drawing/2014/main" id="{AFBE2585-F182-4205-80C5-64C2841938DB}"/>
              </a:ext>
            </a:extLst>
          </p:cNvPr>
          <p:cNvSpPr txBox="1"/>
          <p:nvPr/>
        </p:nvSpPr>
        <p:spPr>
          <a:xfrm>
            <a:off x="1345970" y="4604053"/>
            <a:ext cx="269626"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5</a:t>
            </a:r>
          </a:p>
        </p:txBody>
      </p:sp>
      <p:sp>
        <p:nvSpPr>
          <p:cNvPr id="25" name="TextBox 24">
            <a:extLst>
              <a:ext uri="{FF2B5EF4-FFF2-40B4-BE49-F238E27FC236}">
                <a16:creationId xmlns:a16="http://schemas.microsoft.com/office/drawing/2014/main" id="{0D8502D4-CA95-4C03-AED6-DE71EA1C1318}"/>
              </a:ext>
            </a:extLst>
          </p:cNvPr>
          <p:cNvSpPr txBox="1"/>
          <p:nvPr/>
        </p:nvSpPr>
        <p:spPr>
          <a:xfrm>
            <a:off x="2122785" y="4617953"/>
            <a:ext cx="269626"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4</a:t>
            </a:r>
          </a:p>
        </p:txBody>
      </p:sp>
      <p:sp>
        <p:nvSpPr>
          <p:cNvPr id="26" name="TextBox 25">
            <a:extLst>
              <a:ext uri="{FF2B5EF4-FFF2-40B4-BE49-F238E27FC236}">
                <a16:creationId xmlns:a16="http://schemas.microsoft.com/office/drawing/2014/main" id="{1088A55A-7D1D-4676-99F6-26F8D98E68EB}"/>
              </a:ext>
            </a:extLst>
          </p:cNvPr>
          <p:cNvSpPr txBox="1"/>
          <p:nvPr/>
        </p:nvSpPr>
        <p:spPr>
          <a:xfrm>
            <a:off x="2813060" y="4611261"/>
            <a:ext cx="269626"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3</a:t>
            </a:r>
          </a:p>
        </p:txBody>
      </p:sp>
      <p:sp>
        <p:nvSpPr>
          <p:cNvPr id="28" name="TextBox 27">
            <a:extLst>
              <a:ext uri="{FF2B5EF4-FFF2-40B4-BE49-F238E27FC236}">
                <a16:creationId xmlns:a16="http://schemas.microsoft.com/office/drawing/2014/main" id="{0AFD99EF-DB28-4DA0-8F0C-EA22C11D75F5}"/>
              </a:ext>
            </a:extLst>
          </p:cNvPr>
          <p:cNvSpPr txBox="1"/>
          <p:nvPr/>
        </p:nvSpPr>
        <p:spPr>
          <a:xfrm>
            <a:off x="3528520" y="4614931"/>
            <a:ext cx="269626"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2</a:t>
            </a:r>
          </a:p>
        </p:txBody>
      </p:sp>
      <p:sp>
        <p:nvSpPr>
          <p:cNvPr id="29" name="TextBox 28">
            <a:extLst>
              <a:ext uri="{FF2B5EF4-FFF2-40B4-BE49-F238E27FC236}">
                <a16:creationId xmlns:a16="http://schemas.microsoft.com/office/drawing/2014/main" id="{BB21DB64-8D80-4063-845C-1AC118B45421}"/>
              </a:ext>
            </a:extLst>
          </p:cNvPr>
          <p:cNvSpPr txBox="1"/>
          <p:nvPr/>
        </p:nvSpPr>
        <p:spPr>
          <a:xfrm>
            <a:off x="4258970" y="4618892"/>
            <a:ext cx="269626"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1</a:t>
            </a:r>
          </a:p>
        </p:txBody>
      </p:sp>
    </p:spTree>
    <p:extLst>
      <p:ext uri="{BB962C8B-B14F-4D97-AF65-F5344CB8AC3E}">
        <p14:creationId xmlns:p14="http://schemas.microsoft.com/office/powerpoint/2010/main" val="4252404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20"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4126B69-6406-46BB-868B-E1B6F56B3A0D}"/>
              </a:ext>
            </a:extLst>
          </p:cNvPr>
          <p:cNvSpPr txBox="1"/>
          <p:nvPr/>
        </p:nvSpPr>
        <p:spPr>
          <a:xfrm>
            <a:off x="596900" y="964047"/>
            <a:ext cx="8131464" cy="954107"/>
          </a:xfrm>
          <a:prstGeom prst="rect">
            <a:avLst/>
          </a:prstGeom>
          <a:noFill/>
        </p:spPr>
        <p:txBody>
          <a:bodyPr wrap="square">
            <a:spAutoFit/>
          </a:bodyPr>
          <a:lstStyle/>
          <a:p>
            <a:pPr>
              <a:defRPr/>
            </a:pPr>
            <a:r>
              <a:rPr lang="en-US" sz="2800" dirty="0">
                <a:latin typeface="Arial" panose="020B0604020202020204" pitchFamily="34" charset="0"/>
                <a:ea typeface="Osaka" charset="0"/>
                <a:cs typeface="Arial" panose="020B0604020202020204" pitchFamily="34" charset="0"/>
              </a:rPr>
              <a:t>Landsat instruments are designed to detect visible and infrared wavelengths.</a:t>
            </a:r>
          </a:p>
        </p:txBody>
      </p:sp>
      <p:pic>
        <p:nvPicPr>
          <p:cNvPr id="6" name="Picture 2" descr="11-0596-OLI_LoRes.jpg">
            <a:extLst>
              <a:ext uri="{FF2B5EF4-FFF2-40B4-BE49-F238E27FC236}">
                <a16:creationId xmlns:a16="http://schemas.microsoft.com/office/drawing/2014/main" id="{9DCB0A74-587F-480B-9EDB-AD8FA1CD5F4C}"/>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452163" y="1975884"/>
            <a:ext cx="6420938" cy="41743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C7EB1EC6-2E26-41DA-88C9-650C165BAEAE}"/>
              </a:ext>
            </a:extLst>
          </p:cNvPr>
          <p:cNvSpPr txBox="1"/>
          <p:nvPr/>
        </p:nvSpPr>
        <p:spPr>
          <a:xfrm>
            <a:off x="1466850" y="6265728"/>
            <a:ext cx="6489700" cy="400050"/>
          </a:xfrm>
          <a:prstGeom prst="rect">
            <a:avLst/>
          </a:prstGeom>
          <a:noFill/>
        </p:spPr>
        <p:txBody>
          <a:bodyPr>
            <a:spAutoFit/>
          </a:bodyPr>
          <a:lstStyle/>
          <a:p>
            <a:pPr>
              <a:defRPr/>
            </a:pPr>
            <a:r>
              <a:rPr lang="en-US" sz="2000" i="1" dirty="0">
                <a:latin typeface="Arial" panose="020B0604020202020204" pitchFamily="34" charset="0"/>
                <a:ea typeface="Osaka" charset="0"/>
                <a:cs typeface="Arial" panose="020B0604020202020204" pitchFamily="34" charset="0"/>
              </a:rPr>
              <a:t>The Operational Land Imager (OLI) under construction</a:t>
            </a:r>
          </a:p>
        </p:txBody>
      </p:sp>
      <p:sp>
        <p:nvSpPr>
          <p:cNvPr id="10" name="Title 4">
            <a:extLst>
              <a:ext uri="{FF2B5EF4-FFF2-40B4-BE49-F238E27FC236}">
                <a16:creationId xmlns:a16="http://schemas.microsoft.com/office/drawing/2014/main" id="{82FE5FA4-CA02-4DB1-B309-0B1615259460}"/>
              </a:ext>
            </a:extLst>
          </p:cNvPr>
          <p:cNvSpPr>
            <a:spLocks noGrp="1"/>
          </p:cNvSpPr>
          <p:nvPr>
            <p:ph type="title"/>
          </p:nvPr>
        </p:nvSpPr>
        <p:spPr>
          <a:xfrm>
            <a:off x="596900" y="111869"/>
            <a:ext cx="8229600" cy="1143000"/>
          </a:xfrm>
        </p:spPr>
        <p:txBody>
          <a:bodyPr/>
          <a:lstStyle/>
          <a:p>
            <a:r>
              <a:rPr lang="en-US" dirty="0"/>
              <a:t>Sensors Onboard</a:t>
            </a:r>
          </a:p>
        </p:txBody>
      </p:sp>
    </p:spTree>
    <p:extLst>
      <p:ext uri="{BB962C8B-B14F-4D97-AF65-F5344CB8AC3E}">
        <p14:creationId xmlns:p14="http://schemas.microsoft.com/office/powerpoint/2010/main" val="4292223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59">
            <a:extLst>
              <a:ext uri="{FF2B5EF4-FFF2-40B4-BE49-F238E27FC236}">
                <a16:creationId xmlns:a16="http://schemas.microsoft.com/office/drawing/2014/main" id="{B78087E8-D315-4DA7-96EC-FEBBFB974A66}"/>
              </a:ext>
            </a:extLst>
          </p:cNvPr>
          <p:cNvPicPr>
            <a:picLocks noChangeAspect="1"/>
          </p:cNvPicPr>
          <p:nvPr/>
        </p:nvPicPr>
        <p:blipFill>
          <a:blip r:embed="rId3"/>
          <a:stretch>
            <a:fillRect/>
          </a:stretch>
        </p:blipFill>
        <p:spPr>
          <a:xfrm>
            <a:off x="161925" y="536805"/>
            <a:ext cx="8845593" cy="6318281"/>
          </a:xfrm>
          <a:prstGeom prst="rect">
            <a:avLst/>
          </a:prstGeom>
        </p:spPr>
      </p:pic>
      <p:sp>
        <p:nvSpPr>
          <p:cNvPr id="69" name="Rectangle 68">
            <a:extLst>
              <a:ext uri="{FF2B5EF4-FFF2-40B4-BE49-F238E27FC236}">
                <a16:creationId xmlns:a16="http://schemas.microsoft.com/office/drawing/2014/main" id="{2BAA75F5-7651-4E4E-9F82-289FAF1281BA}"/>
              </a:ext>
            </a:extLst>
          </p:cNvPr>
          <p:cNvSpPr/>
          <p:nvPr/>
        </p:nvSpPr>
        <p:spPr>
          <a:xfrm>
            <a:off x="1026369" y="4811507"/>
            <a:ext cx="380280" cy="175848"/>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AAC1B978-EAC7-4636-A144-9C908FDA5776}"/>
              </a:ext>
            </a:extLst>
          </p:cNvPr>
          <p:cNvSpPr/>
          <p:nvPr/>
        </p:nvSpPr>
        <p:spPr>
          <a:xfrm>
            <a:off x="1583623" y="4811507"/>
            <a:ext cx="380280" cy="175848"/>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44016CA9-6B40-441A-9C6F-3FAE61A6B6B6}"/>
              </a:ext>
            </a:extLst>
          </p:cNvPr>
          <p:cNvSpPr/>
          <p:nvPr/>
        </p:nvSpPr>
        <p:spPr>
          <a:xfrm>
            <a:off x="2132392" y="4806011"/>
            <a:ext cx="380280" cy="175848"/>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50566AA6-6017-4585-A41B-937DA2AF9101}"/>
              </a:ext>
            </a:extLst>
          </p:cNvPr>
          <p:cNvSpPr/>
          <p:nvPr/>
        </p:nvSpPr>
        <p:spPr>
          <a:xfrm>
            <a:off x="2675287" y="4810176"/>
            <a:ext cx="380280" cy="175848"/>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583289AB-7C55-4C8B-A720-4A0260C15C8F}"/>
              </a:ext>
            </a:extLst>
          </p:cNvPr>
          <p:cNvSpPr/>
          <p:nvPr/>
        </p:nvSpPr>
        <p:spPr>
          <a:xfrm>
            <a:off x="3235804" y="4810176"/>
            <a:ext cx="380280" cy="175848"/>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5E0B8F98-8D5A-472F-973A-E80B7ECE9208}"/>
              </a:ext>
            </a:extLst>
          </p:cNvPr>
          <p:cNvSpPr/>
          <p:nvPr/>
        </p:nvSpPr>
        <p:spPr>
          <a:xfrm>
            <a:off x="3786510" y="4810774"/>
            <a:ext cx="380280" cy="175848"/>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29EBDBBC-94B6-4592-87C2-F0C156540E3E}"/>
              </a:ext>
            </a:extLst>
          </p:cNvPr>
          <p:cNvSpPr/>
          <p:nvPr/>
        </p:nvSpPr>
        <p:spPr>
          <a:xfrm>
            <a:off x="4363168" y="4810418"/>
            <a:ext cx="380280" cy="175848"/>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9E5EBE51-6725-416A-8D49-268C9EA0459F}"/>
              </a:ext>
            </a:extLst>
          </p:cNvPr>
          <p:cNvSpPr/>
          <p:nvPr/>
        </p:nvSpPr>
        <p:spPr>
          <a:xfrm>
            <a:off x="4883904" y="4818274"/>
            <a:ext cx="431834" cy="263314"/>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4F44AA3E-B488-48BD-A3B4-9626484E48CE}"/>
              </a:ext>
            </a:extLst>
          </p:cNvPr>
          <p:cNvSpPr/>
          <p:nvPr/>
        </p:nvSpPr>
        <p:spPr>
          <a:xfrm>
            <a:off x="6568939" y="4794400"/>
            <a:ext cx="431834" cy="263314"/>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78" name="Rectangle 77">
            <a:extLst>
              <a:ext uri="{FF2B5EF4-FFF2-40B4-BE49-F238E27FC236}">
                <a16:creationId xmlns:a16="http://schemas.microsoft.com/office/drawing/2014/main" id="{E7E775A0-ABF7-4BF4-B348-F3F903A784D9}"/>
              </a:ext>
            </a:extLst>
          </p:cNvPr>
          <p:cNvSpPr/>
          <p:nvPr/>
        </p:nvSpPr>
        <p:spPr>
          <a:xfrm>
            <a:off x="5477690" y="4812970"/>
            <a:ext cx="380280" cy="175848"/>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76356222-FB9E-4F5B-A7C2-EDF0F5CEFDD8}"/>
              </a:ext>
            </a:extLst>
          </p:cNvPr>
          <p:cNvSpPr/>
          <p:nvPr/>
        </p:nvSpPr>
        <p:spPr>
          <a:xfrm>
            <a:off x="6027560" y="4807786"/>
            <a:ext cx="380280" cy="175848"/>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 </a:t>
            </a:r>
          </a:p>
        </p:txBody>
      </p:sp>
      <p:sp>
        <p:nvSpPr>
          <p:cNvPr id="80" name="Rectangle 79">
            <a:extLst>
              <a:ext uri="{FF2B5EF4-FFF2-40B4-BE49-F238E27FC236}">
                <a16:creationId xmlns:a16="http://schemas.microsoft.com/office/drawing/2014/main" id="{A2A84FCA-E7BD-4141-9B7C-798998714737}"/>
              </a:ext>
            </a:extLst>
          </p:cNvPr>
          <p:cNvSpPr/>
          <p:nvPr/>
        </p:nvSpPr>
        <p:spPr>
          <a:xfrm>
            <a:off x="7159418" y="4807786"/>
            <a:ext cx="380280" cy="175848"/>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 </a:t>
            </a:r>
          </a:p>
        </p:txBody>
      </p:sp>
      <p:sp>
        <p:nvSpPr>
          <p:cNvPr id="81" name="Rectangle 80">
            <a:extLst>
              <a:ext uri="{FF2B5EF4-FFF2-40B4-BE49-F238E27FC236}">
                <a16:creationId xmlns:a16="http://schemas.microsoft.com/office/drawing/2014/main" id="{1CBB316A-27FF-4367-8D3B-65401C56BE57}"/>
              </a:ext>
            </a:extLst>
          </p:cNvPr>
          <p:cNvSpPr/>
          <p:nvPr/>
        </p:nvSpPr>
        <p:spPr>
          <a:xfrm>
            <a:off x="7711487" y="4807786"/>
            <a:ext cx="380280" cy="175848"/>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 </a:t>
            </a:r>
          </a:p>
        </p:txBody>
      </p:sp>
      <p:sp>
        <p:nvSpPr>
          <p:cNvPr id="82" name="Rectangle 81">
            <a:extLst>
              <a:ext uri="{FF2B5EF4-FFF2-40B4-BE49-F238E27FC236}">
                <a16:creationId xmlns:a16="http://schemas.microsoft.com/office/drawing/2014/main" id="{6FB2CE02-1359-44D2-A742-D5540F6B6425}"/>
              </a:ext>
            </a:extLst>
          </p:cNvPr>
          <p:cNvSpPr/>
          <p:nvPr/>
        </p:nvSpPr>
        <p:spPr>
          <a:xfrm>
            <a:off x="8271132" y="4807786"/>
            <a:ext cx="380280" cy="175848"/>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 </a:t>
            </a:r>
          </a:p>
        </p:txBody>
      </p:sp>
      <p:sp>
        <p:nvSpPr>
          <p:cNvPr id="83" name="Rectangle 82">
            <a:extLst>
              <a:ext uri="{FF2B5EF4-FFF2-40B4-BE49-F238E27FC236}">
                <a16:creationId xmlns:a16="http://schemas.microsoft.com/office/drawing/2014/main" id="{E6410FA6-6909-476D-AF19-83863E9B806F}"/>
              </a:ext>
            </a:extLst>
          </p:cNvPr>
          <p:cNvSpPr/>
          <p:nvPr/>
        </p:nvSpPr>
        <p:spPr>
          <a:xfrm>
            <a:off x="6360074" y="5234186"/>
            <a:ext cx="1170097" cy="263314"/>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84" name="Rectangle 83">
            <a:extLst>
              <a:ext uri="{FF2B5EF4-FFF2-40B4-BE49-F238E27FC236}">
                <a16:creationId xmlns:a16="http://schemas.microsoft.com/office/drawing/2014/main" id="{31F1C90A-D98C-4103-A1BE-C8E8DF1DC584}"/>
              </a:ext>
            </a:extLst>
          </p:cNvPr>
          <p:cNvSpPr/>
          <p:nvPr/>
        </p:nvSpPr>
        <p:spPr>
          <a:xfrm>
            <a:off x="7931846" y="5114864"/>
            <a:ext cx="909940" cy="263314"/>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85" name="Rectangle 84">
            <a:extLst>
              <a:ext uri="{FF2B5EF4-FFF2-40B4-BE49-F238E27FC236}">
                <a16:creationId xmlns:a16="http://schemas.microsoft.com/office/drawing/2014/main" id="{4F4AFF97-860F-4D3D-8259-A7B5BBD204BB}"/>
              </a:ext>
            </a:extLst>
          </p:cNvPr>
          <p:cNvSpPr/>
          <p:nvPr/>
        </p:nvSpPr>
        <p:spPr>
          <a:xfrm>
            <a:off x="3554941" y="5106913"/>
            <a:ext cx="898001" cy="263314"/>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 </a:t>
            </a:r>
          </a:p>
        </p:txBody>
      </p:sp>
      <p:sp>
        <p:nvSpPr>
          <p:cNvPr id="86" name="Rectangle 85">
            <a:extLst>
              <a:ext uri="{FF2B5EF4-FFF2-40B4-BE49-F238E27FC236}">
                <a16:creationId xmlns:a16="http://schemas.microsoft.com/office/drawing/2014/main" id="{30FC9E97-3AA7-45F8-A0E7-FA224BA1164D}"/>
              </a:ext>
            </a:extLst>
          </p:cNvPr>
          <p:cNvSpPr/>
          <p:nvPr/>
        </p:nvSpPr>
        <p:spPr>
          <a:xfrm>
            <a:off x="1797491" y="5131797"/>
            <a:ext cx="1100597" cy="263314"/>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 </a:t>
            </a:r>
          </a:p>
        </p:txBody>
      </p:sp>
      <p:sp>
        <p:nvSpPr>
          <p:cNvPr id="87" name="Rectangle 86">
            <a:extLst>
              <a:ext uri="{FF2B5EF4-FFF2-40B4-BE49-F238E27FC236}">
                <a16:creationId xmlns:a16="http://schemas.microsoft.com/office/drawing/2014/main" id="{350A149C-C2EE-4025-BE29-C90215A3BA66}"/>
              </a:ext>
            </a:extLst>
          </p:cNvPr>
          <p:cNvSpPr/>
          <p:nvPr/>
        </p:nvSpPr>
        <p:spPr>
          <a:xfrm>
            <a:off x="157872" y="5255748"/>
            <a:ext cx="1083829" cy="263314"/>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 </a:t>
            </a:r>
          </a:p>
        </p:txBody>
      </p:sp>
      <p:sp>
        <p:nvSpPr>
          <p:cNvPr id="68" name="Rectangle 67">
            <a:extLst>
              <a:ext uri="{FF2B5EF4-FFF2-40B4-BE49-F238E27FC236}">
                <a16:creationId xmlns:a16="http://schemas.microsoft.com/office/drawing/2014/main" id="{4FFC2568-9F1E-4423-B2AE-0AF3A4C57F8E}"/>
              </a:ext>
            </a:extLst>
          </p:cNvPr>
          <p:cNvSpPr/>
          <p:nvPr/>
        </p:nvSpPr>
        <p:spPr>
          <a:xfrm>
            <a:off x="350274" y="4813856"/>
            <a:ext cx="606937" cy="267731"/>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998864" y="0"/>
            <a:ext cx="5146272" cy="1143000"/>
          </a:xfrm>
        </p:spPr>
        <p:txBody>
          <a:bodyPr/>
          <a:lstStyle/>
          <a:p>
            <a:r>
              <a:rPr lang="en-US" dirty="0"/>
              <a:t>Atmospheric Windows</a:t>
            </a:r>
          </a:p>
        </p:txBody>
      </p:sp>
      <p:sp>
        <p:nvSpPr>
          <p:cNvPr id="5" name="TextBox 4">
            <a:extLst>
              <a:ext uri="{FF2B5EF4-FFF2-40B4-BE49-F238E27FC236}">
                <a16:creationId xmlns:a16="http://schemas.microsoft.com/office/drawing/2014/main" id="{7D200828-560A-40E3-AFD1-46A945D67AE6}"/>
              </a:ext>
            </a:extLst>
          </p:cNvPr>
          <p:cNvSpPr txBox="1"/>
          <p:nvPr/>
        </p:nvSpPr>
        <p:spPr>
          <a:xfrm>
            <a:off x="5900738" y="3085436"/>
            <a:ext cx="2560533" cy="253916"/>
          </a:xfrm>
          <a:prstGeom prst="rect">
            <a:avLst/>
          </a:prstGeom>
          <a:noFill/>
        </p:spPr>
        <p:txBody>
          <a:bodyPr wrap="square" rtlCol="0">
            <a:spAutoFit/>
          </a:bodyPr>
          <a:lstStyle/>
          <a:p>
            <a:pPr algn="ctr"/>
            <a:r>
              <a:rPr lang="en-US" sz="1050" dirty="0">
                <a:latin typeface="Arial" panose="020B0604020202020204" pitchFamily="34" charset="0"/>
                <a:cs typeface="Arial" panose="020B0604020202020204" pitchFamily="34" charset="0"/>
              </a:rPr>
              <a:t>Atmosphere Opaque to Wavelengths</a:t>
            </a:r>
          </a:p>
        </p:txBody>
      </p:sp>
      <p:sp>
        <p:nvSpPr>
          <p:cNvPr id="9" name="TextBox 8">
            <a:extLst>
              <a:ext uri="{FF2B5EF4-FFF2-40B4-BE49-F238E27FC236}">
                <a16:creationId xmlns:a16="http://schemas.microsoft.com/office/drawing/2014/main" id="{71951F1D-4E19-491A-9D2F-B5977F3A69FB}"/>
              </a:ext>
            </a:extLst>
          </p:cNvPr>
          <p:cNvSpPr txBox="1"/>
          <p:nvPr/>
        </p:nvSpPr>
        <p:spPr>
          <a:xfrm>
            <a:off x="3215931" y="2949549"/>
            <a:ext cx="1474015" cy="415498"/>
          </a:xfrm>
          <a:prstGeom prst="rect">
            <a:avLst/>
          </a:prstGeom>
          <a:noFill/>
        </p:spPr>
        <p:txBody>
          <a:bodyPr wrap="square" rtlCol="0">
            <a:spAutoFit/>
          </a:bodyPr>
          <a:lstStyle/>
          <a:p>
            <a:pPr algn="ctr"/>
            <a:r>
              <a:rPr lang="en-US" sz="1050" dirty="0">
                <a:latin typeface="Arial" panose="020B0604020202020204" pitchFamily="34" charset="0"/>
                <a:cs typeface="Arial" panose="020B0604020202020204" pitchFamily="34" charset="0"/>
              </a:rPr>
              <a:t>Atmosphere Opaque to Wavelengths</a:t>
            </a:r>
          </a:p>
        </p:txBody>
      </p:sp>
      <p:sp>
        <p:nvSpPr>
          <p:cNvPr id="10" name="TextBox 9">
            <a:extLst>
              <a:ext uri="{FF2B5EF4-FFF2-40B4-BE49-F238E27FC236}">
                <a16:creationId xmlns:a16="http://schemas.microsoft.com/office/drawing/2014/main" id="{8F2415C3-BA6F-44BF-9D3E-341FA108DA17}"/>
              </a:ext>
            </a:extLst>
          </p:cNvPr>
          <p:cNvSpPr txBox="1"/>
          <p:nvPr/>
        </p:nvSpPr>
        <p:spPr>
          <a:xfrm>
            <a:off x="269875" y="2957813"/>
            <a:ext cx="1605164" cy="415498"/>
          </a:xfrm>
          <a:prstGeom prst="rect">
            <a:avLst/>
          </a:prstGeom>
          <a:noFill/>
        </p:spPr>
        <p:txBody>
          <a:bodyPr wrap="square" rtlCol="0">
            <a:spAutoFit/>
          </a:bodyPr>
          <a:lstStyle/>
          <a:p>
            <a:pPr algn="ctr"/>
            <a:r>
              <a:rPr lang="en-US" sz="1050" dirty="0">
                <a:latin typeface="Arial" panose="020B0604020202020204" pitchFamily="34" charset="0"/>
                <a:cs typeface="Arial" panose="020B0604020202020204" pitchFamily="34" charset="0"/>
              </a:rPr>
              <a:t>Atmosphere Opaque to Wavelengths</a:t>
            </a:r>
          </a:p>
        </p:txBody>
      </p:sp>
      <p:sp>
        <p:nvSpPr>
          <p:cNvPr id="11" name="TextBox 10">
            <a:extLst>
              <a:ext uri="{FF2B5EF4-FFF2-40B4-BE49-F238E27FC236}">
                <a16:creationId xmlns:a16="http://schemas.microsoft.com/office/drawing/2014/main" id="{71595734-3E10-401A-982D-D7D9D4E500B0}"/>
              </a:ext>
            </a:extLst>
          </p:cNvPr>
          <p:cNvSpPr txBox="1"/>
          <p:nvPr/>
        </p:nvSpPr>
        <p:spPr>
          <a:xfrm>
            <a:off x="897830" y="3406725"/>
            <a:ext cx="1351928" cy="253916"/>
          </a:xfrm>
          <a:prstGeom prst="rect">
            <a:avLst/>
          </a:prstGeom>
          <a:noFill/>
        </p:spPr>
        <p:txBody>
          <a:bodyPr wrap="square" rtlCol="0">
            <a:spAutoFit/>
          </a:bodyPr>
          <a:lstStyle/>
          <a:p>
            <a:pPr algn="ctr"/>
            <a:r>
              <a:rPr lang="en-US" sz="1050" dirty="0">
                <a:latin typeface="Arial" panose="020B0604020202020204" pitchFamily="34" charset="0"/>
                <a:cs typeface="Arial" panose="020B0604020202020204" pitchFamily="34" charset="0"/>
              </a:rPr>
              <a:t>Radio Window</a:t>
            </a:r>
          </a:p>
        </p:txBody>
      </p:sp>
      <p:sp>
        <p:nvSpPr>
          <p:cNvPr id="12" name="TextBox 11">
            <a:extLst>
              <a:ext uri="{FF2B5EF4-FFF2-40B4-BE49-F238E27FC236}">
                <a16:creationId xmlns:a16="http://schemas.microsoft.com/office/drawing/2014/main" id="{5F9D9983-5B73-4D2E-BF1D-90951C59F609}"/>
              </a:ext>
            </a:extLst>
          </p:cNvPr>
          <p:cNvSpPr txBox="1"/>
          <p:nvPr/>
        </p:nvSpPr>
        <p:spPr>
          <a:xfrm>
            <a:off x="288630" y="4753910"/>
            <a:ext cx="729213" cy="530915"/>
          </a:xfrm>
          <a:prstGeom prst="rect">
            <a:avLst/>
          </a:prstGeom>
          <a:noFill/>
        </p:spPr>
        <p:txBody>
          <a:bodyPr wrap="square" rtlCol="0">
            <a:spAutoFit/>
          </a:bodyPr>
          <a:lstStyle/>
          <a:p>
            <a:pPr algn="ctr"/>
            <a:r>
              <a:rPr lang="en-US" sz="900" dirty="0"/>
              <a:t>10</a:t>
            </a:r>
            <a:r>
              <a:rPr lang="en-US" sz="900" baseline="30000" dirty="0"/>
              <a:t>2</a:t>
            </a:r>
            <a:r>
              <a:rPr lang="en-US" sz="900" dirty="0"/>
              <a:t> (meters)</a:t>
            </a:r>
          </a:p>
          <a:p>
            <a:pPr algn="ctr"/>
            <a:endParaRPr lang="en-US" sz="1050" dirty="0"/>
          </a:p>
        </p:txBody>
      </p:sp>
      <p:sp>
        <p:nvSpPr>
          <p:cNvPr id="13" name="TextBox 12">
            <a:extLst>
              <a:ext uri="{FF2B5EF4-FFF2-40B4-BE49-F238E27FC236}">
                <a16:creationId xmlns:a16="http://schemas.microsoft.com/office/drawing/2014/main" id="{33DB7152-B7C4-4DA1-B449-F8B060581006}"/>
              </a:ext>
            </a:extLst>
          </p:cNvPr>
          <p:cNvSpPr txBox="1"/>
          <p:nvPr/>
        </p:nvSpPr>
        <p:spPr>
          <a:xfrm>
            <a:off x="-48315" y="4410553"/>
            <a:ext cx="1351928" cy="377026"/>
          </a:xfrm>
          <a:prstGeom prst="rect">
            <a:avLst/>
          </a:prstGeom>
          <a:noFill/>
        </p:spPr>
        <p:txBody>
          <a:bodyPr wrap="square" rtlCol="0">
            <a:spAutoFit/>
          </a:bodyPr>
          <a:lstStyle/>
          <a:p>
            <a:pPr algn="ctr"/>
            <a:r>
              <a:rPr lang="en-US" sz="800" dirty="0"/>
              <a:t>10</a:t>
            </a:r>
            <a:r>
              <a:rPr lang="en-US" sz="800" baseline="30000" dirty="0"/>
              <a:t>6</a:t>
            </a:r>
            <a:r>
              <a:rPr lang="en-US" sz="800" dirty="0"/>
              <a:t> (Hertz)</a:t>
            </a:r>
          </a:p>
          <a:p>
            <a:pPr algn="ctr"/>
            <a:endParaRPr lang="en-US" sz="1050" dirty="0"/>
          </a:p>
        </p:txBody>
      </p:sp>
      <p:sp>
        <p:nvSpPr>
          <p:cNvPr id="14" name="TextBox 13">
            <a:extLst>
              <a:ext uri="{FF2B5EF4-FFF2-40B4-BE49-F238E27FC236}">
                <a16:creationId xmlns:a16="http://schemas.microsoft.com/office/drawing/2014/main" id="{3C1CC6F3-34A6-4E91-A8D5-3D0FCFB60B7C}"/>
              </a:ext>
            </a:extLst>
          </p:cNvPr>
          <p:cNvSpPr txBox="1"/>
          <p:nvPr/>
        </p:nvSpPr>
        <p:spPr>
          <a:xfrm>
            <a:off x="1016182" y="4775572"/>
            <a:ext cx="453575" cy="37702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900" dirty="0"/>
              <a:t>10</a:t>
            </a:r>
            <a:r>
              <a:rPr lang="en-US" sz="900" baseline="30000" dirty="0"/>
              <a:t>1</a:t>
            </a:r>
            <a:r>
              <a:rPr lang="en-US" sz="900" dirty="0"/>
              <a:t> m</a:t>
            </a:r>
          </a:p>
          <a:p>
            <a:pPr algn="ctr"/>
            <a:endParaRPr lang="en-US" sz="900" dirty="0"/>
          </a:p>
        </p:txBody>
      </p:sp>
      <p:sp>
        <p:nvSpPr>
          <p:cNvPr id="15" name="TextBox 14">
            <a:extLst>
              <a:ext uri="{FF2B5EF4-FFF2-40B4-BE49-F238E27FC236}">
                <a16:creationId xmlns:a16="http://schemas.microsoft.com/office/drawing/2014/main" id="{B0A8A363-27D5-47E0-8B8D-1EFD96A1C44D}"/>
              </a:ext>
            </a:extLst>
          </p:cNvPr>
          <p:cNvSpPr txBox="1"/>
          <p:nvPr/>
        </p:nvSpPr>
        <p:spPr>
          <a:xfrm>
            <a:off x="1571635" y="4775572"/>
            <a:ext cx="453575" cy="37702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900" dirty="0"/>
              <a:t>10</a:t>
            </a:r>
            <a:r>
              <a:rPr lang="en-US" sz="900" baseline="30000" dirty="0"/>
              <a:t>0</a:t>
            </a:r>
            <a:r>
              <a:rPr lang="en-US" sz="900" dirty="0"/>
              <a:t> m</a:t>
            </a:r>
          </a:p>
          <a:p>
            <a:pPr algn="ctr"/>
            <a:endParaRPr lang="en-US" sz="900" dirty="0"/>
          </a:p>
        </p:txBody>
      </p:sp>
      <p:sp>
        <p:nvSpPr>
          <p:cNvPr id="16" name="TextBox 15">
            <a:extLst>
              <a:ext uri="{FF2B5EF4-FFF2-40B4-BE49-F238E27FC236}">
                <a16:creationId xmlns:a16="http://schemas.microsoft.com/office/drawing/2014/main" id="{3ABF446C-6618-45B4-9C2E-65941FA7B887}"/>
              </a:ext>
            </a:extLst>
          </p:cNvPr>
          <p:cNvSpPr txBox="1"/>
          <p:nvPr/>
        </p:nvSpPr>
        <p:spPr>
          <a:xfrm>
            <a:off x="2031837" y="4780516"/>
            <a:ext cx="595279"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900" dirty="0"/>
              <a:t>10</a:t>
            </a:r>
            <a:r>
              <a:rPr lang="en-US" sz="900" baseline="30000" dirty="0"/>
              <a:t>-1</a:t>
            </a:r>
            <a:r>
              <a:rPr lang="en-US" sz="900" dirty="0"/>
              <a:t> m</a:t>
            </a:r>
          </a:p>
          <a:p>
            <a:pPr algn="ctr"/>
            <a:endParaRPr lang="en-US" sz="900" dirty="0"/>
          </a:p>
        </p:txBody>
      </p:sp>
      <p:sp>
        <p:nvSpPr>
          <p:cNvPr id="17" name="TextBox 16">
            <a:extLst>
              <a:ext uri="{FF2B5EF4-FFF2-40B4-BE49-F238E27FC236}">
                <a16:creationId xmlns:a16="http://schemas.microsoft.com/office/drawing/2014/main" id="{334BFF21-C23E-448C-839B-1F377C1AC65F}"/>
              </a:ext>
            </a:extLst>
          </p:cNvPr>
          <p:cNvSpPr txBox="1"/>
          <p:nvPr/>
        </p:nvSpPr>
        <p:spPr>
          <a:xfrm>
            <a:off x="2615740" y="4770990"/>
            <a:ext cx="528747"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900" dirty="0"/>
              <a:t>10</a:t>
            </a:r>
            <a:r>
              <a:rPr lang="en-US" sz="900" baseline="30000" dirty="0"/>
              <a:t>-2</a:t>
            </a:r>
            <a:r>
              <a:rPr lang="en-US" sz="900" dirty="0"/>
              <a:t> m</a:t>
            </a:r>
          </a:p>
          <a:p>
            <a:pPr algn="ctr"/>
            <a:endParaRPr lang="en-US" sz="900" dirty="0"/>
          </a:p>
        </p:txBody>
      </p:sp>
      <p:sp>
        <p:nvSpPr>
          <p:cNvPr id="18" name="TextBox 17">
            <a:extLst>
              <a:ext uri="{FF2B5EF4-FFF2-40B4-BE49-F238E27FC236}">
                <a16:creationId xmlns:a16="http://schemas.microsoft.com/office/drawing/2014/main" id="{61837B71-48A6-49AC-94DD-20C74DA3DF17}"/>
              </a:ext>
            </a:extLst>
          </p:cNvPr>
          <p:cNvSpPr txBox="1"/>
          <p:nvPr/>
        </p:nvSpPr>
        <p:spPr>
          <a:xfrm>
            <a:off x="3204656" y="4780516"/>
            <a:ext cx="520627"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900" dirty="0"/>
              <a:t>10</a:t>
            </a:r>
            <a:r>
              <a:rPr lang="en-US" sz="900" baseline="30000" dirty="0"/>
              <a:t>-3</a:t>
            </a:r>
            <a:r>
              <a:rPr lang="en-US" sz="900" dirty="0"/>
              <a:t> m</a:t>
            </a:r>
          </a:p>
          <a:p>
            <a:pPr algn="ctr"/>
            <a:endParaRPr lang="en-US" sz="900" dirty="0"/>
          </a:p>
        </p:txBody>
      </p:sp>
      <p:sp>
        <p:nvSpPr>
          <p:cNvPr id="19" name="TextBox 18">
            <a:extLst>
              <a:ext uri="{FF2B5EF4-FFF2-40B4-BE49-F238E27FC236}">
                <a16:creationId xmlns:a16="http://schemas.microsoft.com/office/drawing/2014/main" id="{73B7D36D-01E5-472B-B2D1-6969CF2AF66B}"/>
              </a:ext>
            </a:extLst>
          </p:cNvPr>
          <p:cNvSpPr txBox="1"/>
          <p:nvPr/>
        </p:nvSpPr>
        <p:spPr>
          <a:xfrm>
            <a:off x="3758621" y="4775572"/>
            <a:ext cx="509174"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900" dirty="0"/>
              <a:t>10</a:t>
            </a:r>
            <a:r>
              <a:rPr lang="en-US" sz="900" baseline="30000" dirty="0"/>
              <a:t>-4</a:t>
            </a:r>
            <a:r>
              <a:rPr lang="en-US" sz="900" dirty="0"/>
              <a:t> m</a:t>
            </a:r>
          </a:p>
          <a:p>
            <a:pPr algn="ctr"/>
            <a:endParaRPr lang="en-US" sz="900" dirty="0"/>
          </a:p>
        </p:txBody>
      </p:sp>
      <p:sp>
        <p:nvSpPr>
          <p:cNvPr id="20" name="TextBox 19">
            <a:extLst>
              <a:ext uri="{FF2B5EF4-FFF2-40B4-BE49-F238E27FC236}">
                <a16:creationId xmlns:a16="http://schemas.microsoft.com/office/drawing/2014/main" id="{A3EE0027-97B4-4A27-9CA2-1A6644A49422}"/>
              </a:ext>
            </a:extLst>
          </p:cNvPr>
          <p:cNvSpPr txBox="1"/>
          <p:nvPr/>
        </p:nvSpPr>
        <p:spPr>
          <a:xfrm>
            <a:off x="4281073" y="4784351"/>
            <a:ext cx="522355"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900" dirty="0"/>
              <a:t>10</a:t>
            </a:r>
            <a:r>
              <a:rPr lang="en-US" sz="900" baseline="30000" dirty="0"/>
              <a:t>-5</a:t>
            </a:r>
            <a:r>
              <a:rPr lang="en-US" sz="900" dirty="0"/>
              <a:t> m</a:t>
            </a:r>
          </a:p>
          <a:p>
            <a:pPr algn="ctr"/>
            <a:endParaRPr lang="en-US" sz="900" dirty="0"/>
          </a:p>
        </p:txBody>
      </p:sp>
      <p:sp>
        <p:nvSpPr>
          <p:cNvPr id="21" name="TextBox 20">
            <a:extLst>
              <a:ext uri="{FF2B5EF4-FFF2-40B4-BE49-F238E27FC236}">
                <a16:creationId xmlns:a16="http://schemas.microsoft.com/office/drawing/2014/main" id="{615AE0A8-C49B-4908-8563-24C7A6B0419E}"/>
              </a:ext>
            </a:extLst>
          </p:cNvPr>
          <p:cNvSpPr txBox="1"/>
          <p:nvPr/>
        </p:nvSpPr>
        <p:spPr>
          <a:xfrm>
            <a:off x="4799734" y="4778843"/>
            <a:ext cx="596344"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900" dirty="0"/>
              <a:t>10</a:t>
            </a:r>
            <a:r>
              <a:rPr lang="en-US" sz="900" baseline="30000" dirty="0"/>
              <a:t>-6</a:t>
            </a:r>
            <a:r>
              <a:rPr lang="en-US" sz="900" dirty="0"/>
              <a:t> m</a:t>
            </a:r>
          </a:p>
          <a:p>
            <a:pPr algn="ctr"/>
            <a:endParaRPr lang="en-US" sz="900" dirty="0"/>
          </a:p>
        </p:txBody>
      </p:sp>
      <p:sp>
        <p:nvSpPr>
          <p:cNvPr id="22" name="TextBox 21">
            <a:extLst>
              <a:ext uri="{FF2B5EF4-FFF2-40B4-BE49-F238E27FC236}">
                <a16:creationId xmlns:a16="http://schemas.microsoft.com/office/drawing/2014/main" id="{45A4BDC1-7B2A-4F59-8E97-49F8C9E9CA82}"/>
              </a:ext>
            </a:extLst>
          </p:cNvPr>
          <p:cNvSpPr txBox="1"/>
          <p:nvPr/>
        </p:nvSpPr>
        <p:spPr>
          <a:xfrm>
            <a:off x="5416816" y="4768284"/>
            <a:ext cx="494789"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900" dirty="0"/>
              <a:t>10</a:t>
            </a:r>
            <a:r>
              <a:rPr lang="en-US" sz="900" baseline="30000" dirty="0"/>
              <a:t>-7</a:t>
            </a:r>
            <a:r>
              <a:rPr lang="en-US" sz="900" dirty="0"/>
              <a:t> m</a:t>
            </a:r>
          </a:p>
          <a:p>
            <a:pPr algn="ctr"/>
            <a:endParaRPr lang="en-US" sz="900" dirty="0"/>
          </a:p>
        </p:txBody>
      </p:sp>
      <p:sp>
        <p:nvSpPr>
          <p:cNvPr id="23" name="TextBox 22">
            <a:extLst>
              <a:ext uri="{FF2B5EF4-FFF2-40B4-BE49-F238E27FC236}">
                <a16:creationId xmlns:a16="http://schemas.microsoft.com/office/drawing/2014/main" id="{5FA40A73-8BF4-4AB0-BFF3-07DC9DB675BC}"/>
              </a:ext>
            </a:extLst>
          </p:cNvPr>
          <p:cNvSpPr txBox="1"/>
          <p:nvPr/>
        </p:nvSpPr>
        <p:spPr>
          <a:xfrm>
            <a:off x="5940180" y="4774068"/>
            <a:ext cx="562705"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900" dirty="0"/>
              <a:t>10</a:t>
            </a:r>
            <a:r>
              <a:rPr lang="en-US" sz="900" baseline="30000" dirty="0"/>
              <a:t>-8</a:t>
            </a:r>
            <a:r>
              <a:rPr lang="en-US" sz="900" dirty="0"/>
              <a:t> m</a:t>
            </a:r>
          </a:p>
          <a:p>
            <a:pPr algn="ctr"/>
            <a:endParaRPr lang="en-US" sz="900" dirty="0"/>
          </a:p>
        </p:txBody>
      </p:sp>
      <p:sp>
        <p:nvSpPr>
          <p:cNvPr id="24" name="TextBox 23">
            <a:extLst>
              <a:ext uri="{FF2B5EF4-FFF2-40B4-BE49-F238E27FC236}">
                <a16:creationId xmlns:a16="http://schemas.microsoft.com/office/drawing/2014/main" id="{E7153782-C15B-4D88-BE90-77F0976D7D42}"/>
              </a:ext>
            </a:extLst>
          </p:cNvPr>
          <p:cNvSpPr txBox="1"/>
          <p:nvPr/>
        </p:nvSpPr>
        <p:spPr>
          <a:xfrm>
            <a:off x="6550510" y="4755776"/>
            <a:ext cx="453575" cy="377026"/>
          </a:xfrm>
          <a:prstGeom prst="rect">
            <a:avLst/>
          </a:prstGeom>
          <a:noFill/>
        </p:spPr>
        <p:txBody>
          <a:bodyPr wrap="square" rtlCol="0">
            <a:spAutoFit/>
          </a:bodyPr>
          <a:lstStyle/>
          <a:p>
            <a:pPr algn="ctr"/>
            <a:r>
              <a:rPr lang="en-US" sz="800" dirty="0"/>
              <a:t>10</a:t>
            </a:r>
            <a:r>
              <a:rPr lang="en-US" sz="800" baseline="30000" dirty="0"/>
              <a:t>-9</a:t>
            </a:r>
            <a:r>
              <a:rPr lang="en-US" sz="800" dirty="0"/>
              <a:t> m</a:t>
            </a:r>
          </a:p>
          <a:p>
            <a:pPr algn="ctr"/>
            <a:endParaRPr lang="en-US" sz="1050" dirty="0"/>
          </a:p>
        </p:txBody>
      </p:sp>
      <p:sp>
        <p:nvSpPr>
          <p:cNvPr id="25" name="TextBox 24">
            <a:extLst>
              <a:ext uri="{FF2B5EF4-FFF2-40B4-BE49-F238E27FC236}">
                <a16:creationId xmlns:a16="http://schemas.microsoft.com/office/drawing/2014/main" id="{7EC894F5-B26F-4117-8F9F-EC9E47CB89BD}"/>
              </a:ext>
            </a:extLst>
          </p:cNvPr>
          <p:cNvSpPr txBox="1"/>
          <p:nvPr/>
        </p:nvSpPr>
        <p:spPr>
          <a:xfrm>
            <a:off x="7050056" y="4775572"/>
            <a:ext cx="585161"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900" dirty="0"/>
              <a:t>10</a:t>
            </a:r>
            <a:r>
              <a:rPr lang="en-US" sz="900" baseline="30000" dirty="0"/>
              <a:t>-10</a:t>
            </a:r>
            <a:r>
              <a:rPr lang="en-US" sz="900" dirty="0"/>
              <a:t> m</a:t>
            </a:r>
          </a:p>
          <a:p>
            <a:pPr algn="ctr"/>
            <a:endParaRPr lang="en-US" sz="900" dirty="0"/>
          </a:p>
        </p:txBody>
      </p:sp>
      <p:sp>
        <p:nvSpPr>
          <p:cNvPr id="26" name="TextBox 25">
            <a:extLst>
              <a:ext uri="{FF2B5EF4-FFF2-40B4-BE49-F238E27FC236}">
                <a16:creationId xmlns:a16="http://schemas.microsoft.com/office/drawing/2014/main" id="{07C23995-403A-4D5D-BD2F-94196185B1E9}"/>
              </a:ext>
            </a:extLst>
          </p:cNvPr>
          <p:cNvSpPr txBox="1"/>
          <p:nvPr/>
        </p:nvSpPr>
        <p:spPr>
          <a:xfrm>
            <a:off x="7593879" y="4780516"/>
            <a:ext cx="600983"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900" dirty="0"/>
              <a:t>10</a:t>
            </a:r>
            <a:r>
              <a:rPr lang="en-US" sz="900" baseline="30000" dirty="0"/>
              <a:t>-11</a:t>
            </a:r>
            <a:r>
              <a:rPr lang="en-US" sz="900" dirty="0"/>
              <a:t> m</a:t>
            </a:r>
          </a:p>
          <a:p>
            <a:pPr algn="ctr"/>
            <a:endParaRPr lang="en-US" sz="900" dirty="0"/>
          </a:p>
        </p:txBody>
      </p:sp>
      <p:sp>
        <p:nvSpPr>
          <p:cNvPr id="27" name="TextBox 26">
            <a:extLst>
              <a:ext uri="{FF2B5EF4-FFF2-40B4-BE49-F238E27FC236}">
                <a16:creationId xmlns:a16="http://schemas.microsoft.com/office/drawing/2014/main" id="{14094ED1-CC94-4C54-A9E5-F79BA8DC3450}"/>
              </a:ext>
            </a:extLst>
          </p:cNvPr>
          <p:cNvSpPr txBox="1"/>
          <p:nvPr/>
        </p:nvSpPr>
        <p:spPr>
          <a:xfrm>
            <a:off x="8139534" y="4775572"/>
            <a:ext cx="610782"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900" dirty="0"/>
              <a:t>10</a:t>
            </a:r>
            <a:r>
              <a:rPr lang="en-US" sz="900" baseline="30000" dirty="0"/>
              <a:t>-12</a:t>
            </a:r>
            <a:r>
              <a:rPr lang="en-US" sz="900" dirty="0"/>
              <a:t> m</a:t>
            </a:r>
          </a:p>
          <a:p>
            <a:pPr algn="ctr"/>
            <a:endParaRPr lang="en-US" sz="900" dirty="0"/>
          </a:p>
        </p:txBody>
      </p:sp>
      <p:sp>
        <p:nvSpPr>
          <p:cNvPr id="28" name="TextBox 27">
            <a:extLst>
              <a:ext uri="{FF2B5EF4-FFF2-40B4-BE49-F238E27FC236}">
                <a16:creationId xmlns:a16="http://schemas.microsoft.com/office/drawing/2014/main" id="{844F63C1-3E0C-4FF8-B72E-737DEC82A756}"/>
              </a:ext>
            </a:extLst>
          </p:cNvPr>
          <p:cNvSpPr txBox="1"/>
          <p:nvPr/>
        </p:nvSpPr>
        <p:spPr>
          <a:xfrm>
            <a:off x="18717" y="5200815"/>
            <a:ext cx="1351928" cy="338554"/>
          </a:xfrm>
          <a:prstGeom prst="rect">
            <a:avLst/>
          </a:prstGeom>
          <a:noFill/>
        </p:spPr>
        <p:txBody>
          <a:bodyPr wrap="square" rtlCol="0">
            <a:spAutoFit/>
          </a:bodyPr>
          <a:lstStyle/>
          <a:p>
            <a:pPr algn="ctr"/>
            <a:r>
              <a:rPr lang="en-US" sz="800" b="1" dirty="0"/>
              <a:t>Wavelength=</a:t>
            </a:r>
          </a:p>
          <a:p>
            <a:pPr algn="ctr"/>
            <a:r>
              <a:rPr lang="en-US" sz="800" b="1" dirty="0"/>
              <a:t>Length of a football field</a:t>
            </a:r>
          </a:p>
        </p:txBody>
      </p:sp>
      <p:sp>
        <p:nvSpPr>
          <p:cNvPr id="29" name="TextBox 28">
            <a:extLst>
              <a:ext uri="{FF2B5EF4-FFF2-40B4-BE49-F238E27FC236}">
                <a16:creationId xmlns:a16="http://schemas.microsoft.com/office/drawing/2014/main" id="{7EEE1A68-81CF-42FC-B3EE-0EF562E038FA}"/>
              </a:ext>
            </a:extLst>
          </p:cNvPr>
          <p:cNvSpPr txBox="1"/>
          <p:nvPr/>
        </p:nvSpPr>
        <p:spPr>
          <a:xfrm>
            <a:off x="3338019" y="5067546"/>
            <a:ext cx="1351928" cy="338554"/>
          </a:xfrm>
          <a:prstGeom prst="rect">
            <a:avLst/>
          </a:prstGeom>
          <a:noFill/>
        </p:spPr>
        <p:txBody>
          <a:bodyPr wrap="square" rtlCol="0">
            <a:spAutoFit/>
          </a:bodyPr>
          <a:lstStyle/>
          <a:p>
            <a:pPr algn="ctr"/>
            <a:r>
              <a:rPr lang="en-US" sz="800" b="1" dirty="0"/>
              <a:t>Wavelength=</a:t>
            </a:r>
          </a:p>
          <a:p>
            <a:pPr algn="ctr"/>
            <a:r>
              <a:rPr lang="en-US" sz="800" b="1" dirty="0"/>
              <a:t>Thickness of paper</a:t>
            </a:r>
          </a:p>
        </p:txBody>
      </p:sp>
      <p:sp>
        <p:nvSpPr>
          <p:cNvPr id="30" name="TextBox 29">
            <a:extLst>
              <a:ext uri="{FF2B5EF4-FFF2-40B4-BE49-F238E27FC236}">
                <a16:creationId xmlns:a16="http://schemas.microsoft.com/office/drawing/2014/main" id="{6CF5B212-BDA6-48D8-902F-36396EEB396C}"/>
              </a:ext>
            </a:extLst>
          </p:cNvPr>
          <p:cNvSpPr txBox="1"/>
          <p:nvPr/>
        </p:nvSpPr>
        <p:spPr>
          <a:xfrm>
            <a:off x="1672398" y="5104903"/>
            <a:ext cx="1351928" cy="338554"/>
          </a:xfrm>
          <a:prstGeom prst="rect">
            <a:avLst/>
          </a:prstGeom>
          <a:noFill/>
        </p:spPr>
        <p:txBody>
          <a:bodyPr wrap="square" rtlCol="0">
            <a:spAutoFit/>
          </a:bodyPr>
          <a:lstStyle/>
          <a:p>
            <a:pPr algn="ctr"/>
            <a:r>
              <a:rPr lang="en-US" sz="800" b="1" dirty="0"/>
              <a:t>Wavelength=</a:t>
            </a:r>
          </a:p>
          <a:p>
            <a:pPr algn="ctr"/>
            <a:r>
              <a:rPr lang="en-US" sz="800" b="1" dirty="0"/>
              <a:t>Length of a football field</a:t>
            </a:r>
          </a:p>
        </p:txBody>
      </p:sp>
      <p:sp>
        <p:nvSpPr>
          <p:cNvPr id="31" name="TextBox 30">
            <a:extLst>
              <a:ext uri="{FF2B5EF4-FFF2-40B4-BE49-F238E27FC236}">
                <a16:creationId xmlns:a16="http://schemas.microsoft.com/office/drawing/2014/main" id="{A414BEE1-099E-473F-B071-06CFADEC985B}"/>
              </a:ext>
            </a:extLst>
          </p:cNvPr>
          <p:cNvSpPr txBox="1"/>
          <p:nvPr/>
        </p:nvSpPr>
        <p:spPr>
          <a:xfrm>
            <a:off x="6264903" y="5190820"/>
            <a:ext cx="1351928" cy="338554"/>
          </a:xfrm>
          <a:prstGeom prst="rect">
            <a:avLst/>
          </a:prstGeom>
          <a:noFill/>
        </p:spPr>
        <p:txBody>
          <a:bodyPr wrap="square" rtlCol="0">
            <a:spAutoFit/>
          </a:bodyPr>
          <a:lstStyle/>
          <a:p>
            <a:pPr algn="ctr"/>
            <a:r>
              <a:rPr lang="en-US" sz="800" b="1" dirty="0"/>
              <a:t> Wavelength=</a:t>
            </a:r>
          </a:p>
          <a:p>
            <a:pPr algn="ctr"/>
            <a:r>
              <a:rPr lang="en-US" sz="800" b="1" dirty="0"/>
              <a:t>Width of a water molecule</a:t>
            </a:r>
          </a:p>
        </p:txBody>
      </p:sp>
      <p:sp>
        <p:nvSpPr>
          <p:cNvPr id="32" name="TextBox 31">
            <a:extLst>
              <a:ext uri="{FF2B5EF4-FFF2-40B4-BE49-F238E27FC236}">
                <a16:creationId xmlns:a16="http://schemas.microsoft.com/office/drawing/2014/main" id="{8D9EBB65-7592-4DE5-9072-5183952CEEC7}"/>
              </a:ext>
            </a:extLst>
          </p:cNvPr>
          <p:cNvSpPr txBox="1"/>
          <p:nvPr/>
        </p:nvSpPr>
        <p:spPr>
          <a:xfrm>
            <a:off x="7779089" y="5065285"/>
            <a:ext cx="1234066" cy="338554"/>
          </a:xfrm>
          <a:prstGeom prst="rect">
            <a:avLst/>
          </a:prstGeom>
          <a:noFill/>
        </p:spPr>
        <p:txBody>
          <a:bodyPr wrap="square" rtlCol="0">
            <a:spAutoFit/>
          </a:bodyPr>
          <a:lstStyle/>
          <a:p>
            <a:pPr algn="ctr"/>
            <a:r>
              <a:rPr lang="en-US" sz="800" b="1" dirty="0"/>
              <a:t>Wavelength=</a:t>
            </a:r>
          </a:p>
          <a:p>
            <a:pPr algn="ctr"/>
            <a:r>
              <a:rPr lang="en-US" sz="800" b="1" dirty="0"/>
              <a:t>Size of atomic nuclei</a:t>
            </a:r>
          </a:p>
        </p:txBody>
      </p:sp>
      <p:sp>
        <p:nvSpPr>
          <p:cNvPr id="33" name="TextBox 32">
            <a:extLst>
              <a:ext uri="{FF2B5EF4-FFF2-40B4-BE49-F238E27FC236}">
                <a16:creationId xmlns:a16="http://schemas.microsoft.com/office/drawing/2014/main" id="{8CC1C9FC-69C5-4E4B-95A3-37F869539038}"/>
              </a:ext>
            </a:extLst>
          </p:cNvPr>
          <p:cNvSpPr txBox="1"/>
          <p:nvPr/>
        </p:nvSpPr>
        <p:spPr>
          <a:xfrm>
            <a:off x="161925" y="6320327"/>
            <a:ext cx="894728" cy="246221"/>
          </a:xfrm>
          <a:prstGeom prst="rect">
            <a:avLst/>
          </a:prstGeom>
          <a:noFill/>
        </p:spPr>
        <p:txBody>
          <a:bodyPr wrap="square" rtlCol="0">
            <a:spAutoFit/>
          </a:bodyPr>
          <a:lstStyle/>
          <a:p>
            <a:pPr algn="ctr"/>
            <a:r>
              <a:rPr lang="en-US" sz="1000" dirty="0">
                <a:latin typeface="Arial" panose="020B0604020202020204" pitchFamily="34" charset="0"/>
                <a:cs typeface="Arial" panose="020B0604020202020204" pitchFamily="34" charset="0"/>
              </a:rPr>
              <a:t>AM radio</a:t>
            </a:r>
          </a:p>
        </p:txBody>
      </p:sp>
      <p:sp>
        <p:nvSpPr>
          <p:cNvPr id="34" name="TextBox 33">
            <a:extLst>
              <a:ext uri="{FF2B5EF4-FFF2-40B4-BE49-F238E27FC236}">
                <a16:creationId xmlns:a16="http://schemas.microsoft.com/office/drawing/2014/main" id="{58583CA1-4BDF-4FD3-8974-009711E46944}"/>
              </a:ext>
            </a:extLst>
          </p:cNvPr>
          <p:cNvSpPr txBox="1"/>
          <p:nvPr/>
        </p:nvSpPr>
        <p:spPr>
          <a:xfrm>
            <a:off x="980311" y="6320327"/>
            <a:ext cx="894728" cy="246221"/>
          </a:xfrm>
          <a:prstGeom prst="rect">
            <a:avLst/>
          </a:prstGeom>
          <a:noFill/>
        </p:spPr>
        <p:txBody>
          <a:bodyPr wrap="square" rtlCol="0">
            <a:spAutoFit/>
          </a:bodyPr>
          <a:lstStyle/>
          <a:p>
            <a:pPr algn="ctr"/>
            <a:r>
              <a:rPr lang="en-US" sz="1000" dirty="0">
                <a:latin typeface="Arial" panose="020B0604020202020204" pitchFamily="34" charset="0"/>
                <a:cs typeface="Arial" panose="020B0604020202020204" pitchFamily="34" charset="0"/>
              </a:rPr>
              <a:t>FM radio</a:t>
            </a:r>
          </a:p>
        </p:txBody>
      </p:sp>
      <p:sp>
        <p:nvSpPr>
          <p:cNvPr id="35" name="TextBox 34">
            <a:extLst>
              <a:ext uri="{FF2B5EF4-FFF2-40B4-BE49-F238E27FC236}">
                <a16:creationId xmlns:a16="http://schemas.microsoft.com/office/drawing/2014/main" id="{5F1FD5F0-A119-4153-991E-2D8DAD053579}"/>
              </a:ext>
            </a:extLst>
          </p:cNvPr>
          <p:cNvSpPr txBox="1"/>
          <p:nvPr/>
        </p:nvSpPr>
        <p:spPr>
          <a:xfrm>
            <a:off x="1697207" y="6309960"/>
            <a:ext cx="894728" cy="400110"/>
          </a:xfrm>
          <a:prstGeom prst="rect">
            <a:avLst/>
          </a:prstGeom>
          <a:noFill/>
        </p:spPr>
        <p:txBody>
          <a:bodyPr wrap="square" rtlCol="0">
            <a:spAutoFit/>
          </a:bodyPr>
          <a:lstStyle/>
          <a:p>
            <a:pPr algn="ctr"/>
            <a:r>
              <a:rPr lang="en-US" sz="1000" dirty="0">
                <a:latin typeface="Arial" panose="020B0604020202020204" pitchFamily="34" charset="0"/>
                <a:cs typeface="Arial" panose="020B0604020202020204" pitchFamily="34" charset="0"/>
              </a:rPr>
              <a:t>Cell Phone</a:t>
            </a:r>
          </a:p>
          <a:p>
            <a:pPr algn="ctr"/>
            <a:r>
              <a:rPr lang="en-US" sz="1000" dirty="0">
                <a:latin typeface="Arial" panose="020B0604020202020204" pitchFamily="34" charset="0"/>
                <a:cs typeface="Arial" panose="020B0604020202020204" pitchFamily="34" charset="0"/>
              </a:rPr>
              <a:t>And Wi-fi</a:t>
            </a:r>
          </a:p>
        </p:txBody>
      </p:sp>
      <p:sp>
        <p:nvSpPr>
          <p:cNvPr id="36" name="TextBox 35">
            <a:extLst>
              <a:ext uri="{FF2B5EF4-FFF2-40B4-BE49-F238E27FC236}">
                <a16:creationId xmlns:a16="http://schemas.microsoft.com/office/drawing/2014/main" id="{998C9049-3C9E-4D22-A17A-3BF26F434043}"/>
              </a:ext>
            </a:extLst>
          </p:cNvPr>
          <p:cNvSpPr txBox="1"/>
          <p:nvPr/>
        </p:nvSpPr>
        <p:spPr>
          <a:xfrm>
            <a:off x="2480778" y="6320327"/>
            <a:ext cx="894728" cy="400110"/>
          </a:xfrm>
          <a:prstGeom prst="rect">
            <a:avLst/>
          </a:prstGeom>
          <a:noFill/>
        </p:spPr>
        <p:txBody>
          <a:bodyPr wrap="square" rtlCol="0">
            <a:spAutoFit/>
          </a:bodyPr>
          <a:lstStyle/>
          <a:p>
            <a:pPr algn="ctr"/>
            <a:r>
              <a:rPr lang="en-US" sz="1000" dirty="0">
                <a:latin typeface="Arial" panose="020B0604020202020204" pitchFamily="34" charset="0"/>
                <a:cs typeface="Arial" panose="020B0604020202020204" pitchFamily="34" charset="0"/>
              </a:rPr>
              <a:t>Microwave</a:t>
            </a:r>
          </a:p>
          <a:p>
            <a:pPr algn="ctr"/>
            <a:r>
              <a:rPr lang="en-US" sz="1000" dirty="0">
                <a:latin typeface="Arial" panose="020B0604020202020204" pitchFamily="34" charset="0"/>
                <a:cs typeface="Arial" panose="020B0604020202020204" pitchFamily="34" charset="0"/>
              </a:rPr>
              <a:t>Oven</a:t>
            </a:r>
          </a:p>
        </p:txBody>
      </p:sp>
      <p:sp>
        <p:nvSpPr>
          <p:cNvPr id="37" name="TextBox 36">
            <a:extLst>
              <a:ext uri="{FF2B5EF4-FFF2-40B4-BE49-F238E27FC236}">
                <a16:creationId xmlns:a16="http://schemas.microsoft.com/office/drawing/2014/main" id="{EB7DDAA9-623C-4D0D-9CC4-5E104CB37BBC}"/>
              </a:ext>
            </a:extLst>
          </p:cNvPr>
          <p:cNvSpPr txBox="1"/>
          <p:nvPr/>
        </p:nvSpPr>
        <p:spPr>
          <a:xfrm>
            <a:off x="3465327" y="6335423"/>
            <a:ext cx="1123328" cy="400110"/>
          </a:xfrm>
          <a:prstGeom prst="rect">
            <a:avLst/>
          </a:prstGeom>
          <a:noFill/>
        </p:spPr>
        <p:txBody>
          <a:bodyPr wrap="square" rtlCol="0">
            <a:spAutoFit/>
          </a:bodyPr>
          <a:lstStyle/>
          <a:p>
            <a:pPr algn="ctr"/>
            <a:r>
              <a:rPr lang="en-US" sz="1000" dirty="0">
                <a:latin typeface="Arial" panose="020B0604020202020204" pitchFamily="34" charset="0"/>
                <a:cs typeface="Arial" panose="020B0604020202020204" pitchFamily="34" charset="0"/>
              </a:rPr>
              <a:t>Human bodies</a:t>
            </a:r>
          </a:p>
          <a:p>
            <a:pPr algn="ctr"/>
            <a:r>
              <a:rPr lang="en-US" sz="1000" dirty="0">
                <a:latin typeface="Arial" panose="020B0604020202020204" pitchFamily="34" charset="0"/>
                <a:cs typeface="Arial" panose="020B0604020202020204" pitchFamily="34" charset="0"/>
              </a:rPr>
              <a:t>radiate heat</a:t>
            </a:r>
          </a:p>
        </p:txBody>
      </p:sp>
      <p:sp>
        <p:nvSpPr>
          <p:cNvPr id="38" name="TextBox 37">
            <a:extLst>
              <a:ext uri="{FF2B5EF4-FFF2-40B4-BE49-F238E27FC236}">
                <a16:creationId xmlns:a16="http://schemas.microsoft.com/office/drawing/2014/main" id="{3A4EE090-9909-424A-A05E-85910DDDF769}"/>
              </a:ext>
            </a:extLst>
          </p:cNvPr>
          <p:cNvSpPr txBox="1"/>
          <p:nvPr/>
        </p:nvSpPr>
        <p:spPr>
          <a:xfrm>
            <a:off x="4694216" y="6348060"/>
            <a:ext cx="894728" cy="246221"/>
          </a:xfrm>
          <a:prstGeom prst="rect">
            <a:avLst/>
          </a:prstGeom>
          <a:noFill/>
        </p:spPr>
        <p:txBody>
          <a:bodyPr wrap="square" rtlCol="0">
            <a:spAutoFit/>
          </a:bodyPr>
          <a:lstStyle/>
          <a:p>
            <a:pPr algn="ctr"/>
            <a:r>
              <a:rPr lang="en-US" sz="1000" dirty="0">
                <a:latin typeface="Arial" panose="020B0604020202020204" pitchFamily="34" charset="0"/>
                <a:cs typeface="Arial" panose="020B0604020202020204" pitchFamily="34" charset="0"/>
              </a:rPr>
              <a:t>Remotes</a:t>
            </a:r>
          </a:p>
        </p:txBody>
      </p:sp>
      <p:sp>
        <p:nvSpPr>
          <p:cNvPr id="39" name="TextBox 38">
            <a:extLst>
              <a:ext uri="{FF2B5EF4-FFF2-40B4-BE49-F238E27FC236}">
                <a16:creationId xmlns:a16="http://schemas.microsoft.com/office/drawing/2014/main" id="{2C9E000C-3C1E-4EB4-8680-8A527C1A5A60}"/>
              </a:ext>
            </a:extLst>
          </p:cNvPr>
          <p:cNvSpPr txBox="1"/>
          <p:nvPr/>
        </p:nvSpPr>
        <p:spPr>
          <a:xfrm>
            <a:off x="5561618" y="6263633"/>
            <a:ext cx="593604" cy="400110"/>
          </a:xfrm>
          <a:prstGeom prst="rect">
            <a:avLst/>
          </a:prstGeom>
          <a:noFill/>
        </p:spPr>
        <p:txBody>
          <a:bodyPr wrap="square" rtlCol="0">
            <a:spAutoFit/>
          </a:bodyPr>
          <a:lstStyle/>
          <a:p>
            <a:pPr algn="ctr"/>
            <a:r>
              <a:rPr lang="en-US" sz="1000" dirty="0">
                <a:latin typeface="Arial" panose="020B0604020202020204" pitchFamily="34" charset="0"/>
                <a:cs typeface="Arial" panose="020B0604020202020204" pitchFamily="34" charset="0"/>
              </a:rPr>
              <a:t>Visible Light</a:t>
            </a:r>
          </a:p>
        </p:txBody>
      </p:sp>
      <p:sp>
        <p:nvSpPr>
          <p:cNvPr id="40" name="TextBox 39">
            <a:extLst>
              <a:ext uri="{FF2B5EF4-FFF2-40B4-BE49-F238E27FC236}">
                <a16:creationId xmlns:a16="http://schemas.microsoft.com/office/drawing/2014/main" id="{854F2BEE-B524-46F3-9708-9BAE70C51454}"/>
              </a:ext>
            </a:extLst>
          </p:cNvPr>
          <p:cNvSpPr txBox="1"/>
          <p:nvPr/>
        </p:nvSpPr>
        <p:spPr>
          <a:xfrm>
            <a:off x="6084239" y="6320777"/>
            <a:ext cx="894728" cy="246221"/>
          </a:xfrm>
          <a:prstGeom prst="rect">
            <a:avLst/>
          </a:prstGeom>
          <a:noFill/>
        </p:spPr>
        <p:txBody>
          <a:bodyPr wrap="square" rtlCol="0">
            <a:spAutoFit/>
          </a:bodyPr>
          <a:lstStyle/>
          <a:p>
            <a:pPr algn="ctr"/>
            <a:r>
              <a:rPr lang="en-US" sz="1000" dirty="0">
                <a:latin typeface="Arial" panose="020B0604020202020204" pitchFamily="34" charset="0"/>
                <a:cs typeface="Arial" panose="020B0604020202020204" pitchFamily="34" charset="0"/>
              </a:rPr>
              <a:t>Sunburn</a:t>
            </a:r>
          </a:p>
        </p:txBody>
      </p:sp>
      <p:sp>
        <p:nvSpPr>
          <p:cNvPr id="41" name="TextBox 40">
            <a:extLst>
              <a:ext uri="{FF2B5EF4-FFF2-40B4-BE49-F238E27FC236}">
                <a16:creationId xmlns:a16="http://schemas.microsoft.com/office/drawing/2014/main" id="{D979A836-B59F-4564-92A6-5DF11C7C5DB3}"/>
              </a:ext>
            </a:extLst>
          </p:cNvPr>
          <p:cNvSpPr txBox="1"/>
          <p:nvPr/>
        </p:nvSpPr>
        <p:spPr>
          <a:xfrm>
            <a:off x="6992083" y="6271586"/>
            <a:ext cx="714950" cy="400110"/>
          </a:xfrm>
          <a:prstGeom prst="rect">
            <a:avLst/>
          </a:prstGeom>
          <a:noFill/>
        </p:spPr>
        <p:txBody>
          <a:bodyPr wrap="square" rtlCol="0">
            <a:spAutoFit/>
          </a:bodyPr>
          <a:lstStyle/>
          <a:p>
            <a:pPr algn="ctr"/>
            <a:r>
              <a:rPr lang="en-US" sz="1000" dirty="0">
                <a:latin typeface="Arial" panose="020B0604020202020204" pitchFamily="34" charset="0"/>
                <a:cs typeface="Arial" panose="020B0604020202020204" pitchFamily="34" charset="0"/>
              </a:rPr>
              <a:t>Medical X-rays</a:t>
            </a:r>
          </a:p>
        </p:txBody>
      </p:sp>
      <p:sp>
        <p:nvSpPr>
          <p:cNvPr id="42" name="TextBox 41">
            <a:extLst>
              <a:ext uri="{FF2B5EF4-FFF2-40B4-BE49-F238E27FC236}">
                <a16:creationId xmlns:a16="http://schemas.microsoft.com/office/drawing/2014/main" id="{6388A2A4-AC97-48A0-B4B7-4C274AFFED66}"/>
              </a:ext>
            </a:extLst>
          </p:cNvPr>
          <p:cNvSpPr txBox="1"/>
          <p:nvPr/>
        </p:nvSpPr>
        <p:spPr>
          <a:xfrm>
            <a:off x="7952318" y="6258691"/>
            <a:ext cx="894728" cy="400110"/>
          </a:xfrm>
          <a:prstGeom prst="rect">
            <a:avLst/>
          </a:prstGeom>
          <a:noFill/>
        </p:spPr>
        <p:txBody>
          <a:bodyPr wrap="square" rtlCol="0">
            <a:spAutoFit/>
          </a:bodyPr>
          <a:lstStyle/>
          <a:p>
            <a:pPr algn="ctr"/>
            <a:r>
              <a:rPr lang="en-US" sz="1000" dirty="0">
                <a:latin typeface="Arial" panose="020B0604020202020204" pitchFamily="34" charset="0"/>
                <a:cs typeface="Arial" panose="020B0604020202020204" pitchFamily="34" charset="0"/>
              </a:rPr>
              <a:t>Nuclear Power</a:t>
            </a:r>
          </a:p>
        </p:txBody>
      </p:sp>
      <p:sp>
        <p:nvSpPr>
          <p:cNvPr id="44" name="TextBox 43">
            <a:extLst>
              <a:ext uri="{FF2B5EF4-FFF2-40B4-BE49-F238E27FC236}">
                <a16:creationId xmlns:a16="http://schemas.microsoft.com/office/drawing/2014/main" id="{FE331B71-A285-49C5-808F-D22B8730F202}"/>
              </a:ext>
            </a:extLst>
          </p:cNvPr>
          <p:cNvSpPr txBox="1"/>
          <p:nvPr/>
        </p:nvSpPr>
        <p:spPr>
          <a:xfrm>
            <a:off x="4861998" y="4896535"/>
            <a:ext cx="505602" cy="215444"/>
          </a:xfrm>
          <a:prstGeom prst="rect">
            <a:avLst/>
          </a:prstGeom>
          <a:noFill/>
        </p:spPr>
        <p:txBody>
          <a:bodyPr wrap="square" rtlCol="0">
            <a:spAutoFit/>
          </a:bodyPr>
          <a:lstStyle/>
          <a:p>
            <a:pPr algn="ctr"/>
            <a:r>
              <a:rPr lang="en-US" sz="800" dirty="0"/>
              <a:t>(1µm)</a:t>
            </a:r>
          </a:p>
        </p:txBody>
      </p:sp>
      <p:sp>
        <p:nvSpPr>
          <p:cNvPr id="45" name="TextBox 44">
            <a:extLst>
              <a:ext uri="{FF2B5EF4-FFF2-40B4-BE49-F238E27FC236}">
                <a16:creationId xmlns:a16="http://schemas.microsoft.com/office/drawing/2014/main" id="{2074AC5C-7D25-4A86-A449-A88C2A854E99}"/>
              </a:ext>
            </a:extLst>
          </p:cNvPr>
          <p:cNvSpPr txBox="1"/>
          <p:nvPr/>
        </p:nvSpPr>
        <p:spPr>
          <a:xfrm>
            <a:off x="6507711" y="4866144"/>
            <a:ext cx="539172" cy="21544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800" dirty="0"/>
              <a:t>(1nm)</a:t>
            </a:r>
          </a:p>
        </p:txBody>
      </p:sp>
      <p:sp>
        <p:nvSpPr>
          <p:cNvPr id="46" name="TextBox 45">
            <a:extLst>
              <a:ext uri="{FF2B5EF4-FFF2-40B4-BE49-F238E27FC236}">
                <a16:creationId xmlns:a16="http://schemas.microsoft.com/office/drawing/2014/main" id="{44B78F45-6945-451A-908D-F67ABB0BE958}"/>
              </a:ext>
            </a:extLst>
          </p:cNvPr>
          <p:cNvSpPr txBox="1"/>
          <p:nvPr/>
        </p:nvSpPr>
        <p:spPr>
          <a:xfrm>
            <a:off x="1618767" y="4410671"/>
            <a:ext cx="627725" cy="377026"/>
          </a:xfrm>
          <a:prstGeom prst="rect">
            <a:avLst/>
          </a:prstGeom>
          <a:noFill/>
        </p:spPr>
        <p:txBody>
          <a:bodyPr wrap="square" rtlCol="0">
            <a:spAutoFit/>
          </a:bodyPr>
          <a:lstStyle/>
          <a:p>
            <a:pPr algn="ctr"/>
            <a:r>
              <a:rPr lang="en-US" sz="800" dirty="0"/>
              <a:t>10</a:t>
            </a:r>
            <a:r>
              <a:rPr lang="en-US" sz="800" baseline="30000" dirty="0"/>
              <a:t>9</a:t>
            </a:r>
            <a:r>
              <a:rPr lang="en-US" sz="800" dirty="0"/>
              <a:t> Hz</a:t>
            </a:r>
          </a:p>
          <a:p>
            <a:pPr algn="ctr"/>
            <a:endParaRPr lang="en-US" sz="1050" dirty="0"/>
          </a:p>
        </p:txBody>
      </p:sp>
      <p:sp>
        <p:nvSpPr>
          <p:cNvPr id="47" name="TextBox 46">
            <a:extLst>
              <a:ext uri="{FF2B5EF4-FFF2-40B4-BE49-F238E27FC236}">
                <a16:creationId xmlns:a16="http://schemas.microsoft.com/office/drawing/2014/main" id="{F2F6F1EA-A535-4B15-B954-4EF071246A03}"/>
              </a:ext>
            </a:extLst>
          </p:cNvPr>
          <p:cNvSpPr txBox="1"/>
          <p:nvPr/>
        </p:nvSpPr>
        <p:spPr>
          <a:xfrm>
            <a:off x="3321341" y="4434481"/>
            <a:ext cx="627725" cy="377026"/>
          </a:xfrm>
          <a:prstGeom prst="rect">
            <a:avLst/>
          </a:prstGeom>
          <a:noFill/>
        </p:spPr>
        <p:txBody>
          <a:bodyPr wrap="square" rtlCol="0">
            <a:spAutoFit/>
          </a:bodyPr>
          <a:lstStyle/>
          <a:p>
            <a:pPr algn="ctr"/>
            <a:r>
              <a:rPr lang="en-US" sz="800" dirty="0"/>
              <a:t>10</a:t>
            </a:r>
            <a:r>
              <a:rPr lang="en-US" sz="800" baseline="30000" dirty="0"/>
              <a:t>12</a:t>
            </a:r>
            <a:r>
              <a:rPr lang="en-US" sz="800" dirty="0"/>
              <a:t> Hz</a:t>
            </a:r>
          </a:p>
          <a:p>
            <a:pPr algn="ctr"/>
            <a:endParaRPr lang="en-US" sz="1050" dirty="0"/>
          </a:p>
        </p:txBody>
      </p:sp>
      <p:sp>
        <p:nvSpPr>
          <p:cNvPr id="48" name="TextBox 47">
            <a:extLst>
              <a:ext uri="{FF2B5EF4-FFF2-40B4-BE49-F238E27FC236}">
                <a16:creationId xmlns:a16="http://schemas.microsoft.com/office/drawing/2014/main" id="{307B5D6B-0DA3-4A63-B5A4-E81D92F5BED4}"/>
              </a:ext>
            </a:extLst>
          </p:cNvPr>
          <p:cNvSpPr txBox="1"/>
          <p:nvPr/>
        </p:nvSpPr>
        <p:spPr>
          <a:xfrm>
            <a:off x="5009794" y="4431181"/>
            <a:ext cx="627725" cy="377026"/>
          </a:xfrm>
          <a:prstGeom prst="rect">
            <a:avLst/>
          </a:prstGeom>
          <a:noFill/>
        </p:spPr>
        <p:txBody>
          <a:bodyPr wrap="square" rtlCol="0">
            <a:spAutoFit/>
          </a:bodyPr>
          <a:lstStyle/>
          <a:p>
            <a:pPr algn="ctr"/>
            <a:r>
              <a:rPr lang="en-US" sz="800" dirty="0"/>
              <a:t>10</a:t>
            </a:r>
            <a:r>
              <a:rPr lang="en-US" sz="800" baseline="30000" dirty="0"/>
              <a:t>15</a:t>
            </a:r>
            <a:r>
              <a:rPr lang="en-US" sz="800" dirty="0"/>
              <a:t> Hz</a:t>
            </a:r>
          </a:p>
          <a:p>
            <a:pPr algn="ctr"/>
            <a:endParaRPr lang="en-US" sz="1050" dirty="0"/>
          </a:p>
        </p:txBody>
      </p:sp>
      <p:sp>
        <p:nvSpPr>
          <p:cNvPr id="49" name="TextBox 48">
            <a:extLst>
              <a:ext uri="{FF2B5EF4-FFF2-40B4-BE49-F238E27FC236}">
                <a16:creationId xmlns:a16="http://schemas.microsoft.com/office/drawing/2014/main" id="{6E86273F-6534-4F0D-A1AD-8098E8CDE473}"/>
              </a:ext>
            </a:extLst>
          </p:cNvPr>
          <p:cNvSpPr txBox="1"/>
          <p:nvPr/>
        </p:nvSpPr>
        <p:spPr>
          <a:xfrm>
            <a:off x="6608742" y="4426398"/>
            <a:ext cx="627725" cy="377026"/>
          </a:xfrm>
          <a:prstGeom prst="rect">
            <a:avLst/>
          </a:prstGeom>
          <a:noFill/>
        </p:spPr>
        <p:txBody>
          <a:bodyPr wrap="square" rtlCol="0">
            <a:spAutoFit/>
          </a:bodyPr>
          <a:lstStyle/>
          <a:p>
            <a:pPr algn="ctr"/>
            <a:r>
              <a:rPr lang="en-US" sz="800" dirty="0"/>
              <a:t>10</a:t>
            </a:r>
            <a:r>
              <a:rPr lang="en-US" sz="800" baseline="30000" dirty="0"/>
              <a:t>18</a:t>
            </a:r>
            <a:r>
              <a:rPr lang="en-US" sz="800" dirty="0"/>
              <a:t> Hz</a:t>
            </a:r>
          </a:p>
          <a:p>
            <a:pPr algn="ctr"/>
            <a:endParaRPr lang="en-US" sz="1050" dirty="0"/>
          </a:p>
        </p:txBody>
      </p:sp>
      <p:sp>
        <p:nvSpPr>
          <p:cNvPr id="50" name="TextBox 49">
            <a:extLst>
              <a:ext uri="{FF2B5EF4-FFF2-40B4-BE49-F238E27FC236}">
                <a16:creationId xmlns:a16="http://schemas.microsoft.com/office/drawing/2014/main" id="{9AF83AC1-705B-4F87-86A5-911FAFE98CFD}"/>
              </a:ext>
            </a:extLst>
          </p:cNvPr>
          <p:cNvSpPr txBox="1"/>
          <p:nvPr/>
        </p:nvSpPr>
        <p:spPr>
          <a:xfrm>
            <a:off x="8228938" y="4434481"/>
            <a:ext cx="627725" cy="377026"/>
          </a:xfrm>
          <a:prstGeom prst="rect">
            <a:avLst/>
          </a:prstGeom>
          <a:noFill/>
        </p:spPr>
        <p:txBody>
          <a:bodyPr wrap="square" rtlCol="0">
            <a:spAutoFit/>
          </a:bodyPr>
          <a:lstStyle/>
          <a:p>
            <a:pPr algn="ctr"/>
            <a:r>
              <a:rPr lang="en-US" sz="800" dirty="0"/>
              <a:t>10</a:t>
            </a:r>
            <a:r>
              <a:rPr lang="en-US" sz="800" baseline="30000" dirty="0"/>
              <a:t>21</a:t>
            </a:r>
            <a:r>
              <a:rPr lang="en-US" sz="800" dirty="0"/>
              <a:t> Hz</a:t>
            </a:r>
          </a:p>
          <a:p>
            <a:pPr algn="ctr"/>
            <a:endParaRPr lang="en-US" sz="1050" dirty="0"/>
          </a:p>
        </p:txBody>
      </p:sp>
      <p:sp>
        <p:nvSpPr>
          <p:cNvPr id="51" name="TextBox 50">
            <a:extLst>
              <a:ext uri="{FF2B5EF4-FFF2-40B4-BE49-F238E27FC236}">
                <a16:creationId xmlns:a16="http://schemas.microsoft.com/office/drawing/2014/main" id="{44A8FD2F-2F4A-4DBA-933D-9C009FAD89A8}"/>
              </a:ext>
            </a:extLst>
          </p:cNvPr>
          <p:cNvSpPr txBox="1"/>
          <p:nvPr/>
        </p:nvSpPr>
        <p:spPr>
          <a:xfrm>
            <a:off x="2752131" y="4590567"/>
            <a:ext cx="894728" cy="215444"/>
          </a:xfrm>
          <a:prstGeom prst="rect">
            <a:avLst/>
          </a:prstGeom>
          <a:noFill/>
        </p:spPr>
        <p:txBody>
          <a:bodyPr wrap="square" rtlCol="0">
            <a:spAutoFit/>
          </a:bodyPr>
          <a:lstStyle/>
          <a:p>
            <a:pPr algn="ctr"/>
            <a:r>
              <a:rPr lang="en-US" sz="800" dirty="0">
                <a:solidFill>
                  <a:schemeClr val="bg1"/>
                </a:solidFill>
              </a:rPr>
              <a:t>Microwaves</a:t>
            </a:r>
          </a:p>
        </p:txBody>
      </p:sp>
      <p:sp>
        <p:nvSpPr>
          <p:cNvPr id="52" name="TextBox 51">
            <a:extLst>
              <a:ext uri="{FF2B5EF4-FFF2-40B4-BE49-F238E27FC236}">
                <a16:creationId xmlns:a16="http://schemas.microsoft.com/office/drawing/2014/main" id="{60F4E9E7-825D-4CC8-BE74-07A5569E1874}"/>
              </a:ext>
            </a:extLst>
          </p:cNvPr>
          <p:cNvSpPr txBox="1"/>
          <p:nvPr/>
        </p:nvSpPr>
        <p:spPr>
          <a:xfrm>
            <a:off x="4337842" y="4590567"/>
            <a:ext cx="894728" cy="215444"/>
          </a:xfrm>
          <a:prstGeom prst="rect">
            <a:avLst/>
          </a:prstGeom>
          <a:noFill/>
        </p:spPr>
        <p:txBody>
          <a:bodyPr wrap="square" rtlCol="0">
            <a:spAutoFit/>
          </a:bodyPr>
          <a:lstStyle/>
          <a:p>
            <a:pPr algn="ctr"/>
            <a:r>
              <a:rPr lang="en-US" sz="800" dirty="0">
                <a:solidFill>
                  <a:schemeClr val="bg1"/>
                </a:solidFill>
              </a:rPr>
              <a:t>Infrared</a:t>
            </a:r>
          </a:p>
        </p:txBody>
      </p:sp>
      <p:sp>
        <p:nvSpPr>
          <p:cNvPr id="53" name="TextBox 52">
            <a:extLst>
              <a:ext uri="{FF2B5EF4-FFF2-40B4-BE49-F238E27FC236}">
                <a16:creationId xmlns:a16="http://schemas.microsoft.com/office/drawing/2014/main" id="{0FC724C6-D368-44E2-AD6B-A89C6DFE7280}"/>
              </a:ext>
            </a:extLst>
          </p:cNvPr>
          <p:cNvSpPr txBox="1"/>
          <p:nvPr/>
        </p:nvSpPr>
        <p:spPr>
          <a:xfrm>
            <a:off x="5228614" y="4590567"/>
            <a:ext cx="894728" cy="215444"/>
          </a:xfrm>
          <a:prstGeom prst="rect">
            <a:avLst/>
          </a:prstGeom>
          <a:noFill/>
        </p:spPr>
        <p:txBody>
          <a:bodyPr wrap="square" rtlCol="0">
            <a:spAutoFit/>
          </a:bodyPr>
          <a:lstStyle/>
          <a:p>
            <a:pPr algn="ctr"/>
            <a:r>
              <a:rPr lang="en-US" sz="800" dirty="0">
                <a:solidFill>
                  <a:schemeClr val="bg1"/>
                </a:solidFill>
              </a:rPr>
              <a:t>Ultraviolet</a:t>
            </a:r>
          </a:p>
        </p:txBody>
      </p:sp>
      <p:sp>
        <p:nvSpPr>
          <p:cNvPr id="54" name="TextBox 53">
            <a:extLst>
              <a:ext uri="{FF2B5EF4-FFF2-40B4-BE49-F238E27FC236}">
                <a16:creationId xmlns:a16="http://schemas.microsoft.com/office/drawing/2014/main" id="{A3C5F1E9-78BA-45DF-A9DB-4F105CB96B1A}"/>
              </a:ext>
            </a:extLst>
          </p:cNvPr>
          <p:cNvSpPr txBox="1"/>
          <p:nvPr/>
        </p:nvSpPr>
        <p:spPr>
          <a:xfrm>
            <a:off x="6547738" y="4590567"/>
            <a:ext cx="894728" cy="215444"/>
          </a:xfrm>
          <a:prstGeom prst="rect">
            <a:avLst/>
          </a:prstGeom>
          <a:noFill/>
        </p:spPr>
        <p:txBody>
          <a:bodyPr wrap="square" rtlCol="0">
            <a:spAutoFit/>
          </a:bodyPr>
          <a:lstStyle/>
          <a:p>
            <a:pPr algn="ctr"/>
            <a:r>
              <a:rPr lang="en-US" sz="800" dirty="0">
                <a:solidFill>
                  <a:schemeClr val="bg1"/>
                </a:solidFill>
              </a:rPr>
              <a:t>X-rays</a:t>
            </a:r>
          </a:p>
        </p:txBody>
      </p:sp>
      <p:sp>
        <p:nvSpPr>
          <p:cNvPr id="55" name="TextBox 54">
            <a:extLst>
              <a:ext uri="{FF2B5EF4-FFF2-40B4-BE49-F238E27FC236}">
                <a16:creationId xmlns:a16="http://schemas.microsoft.com/office/drawing/2014/main" id="{7601822F-EEB4-49A0-AE1C-E71A67916CC3}"/>
              </a:ext>
            </a:extLst>
          </p:cNvPr>
          <p:cNvSpPr txBox="1"/>
          <p:nvPr/>
        </p:nvSpPr>
        <p:spPr>
          <a:xfrm>
            <a:off x="7911398" y="4586337"/>
            <a:ext cx="894728" cy="215444"/>
          </a:xfrm>
          <a:prstGeom prst="rect">
            <a:avLst/>
          </a:prstGeom>
          <a:noFill/>
        </p:spPr>
        <p:txBody>
          <a:bodyPr wrap="square" rtlCol="0">
            <a:spAutoFit/>
          </a:bodyPr>
          <a:lstStyle/>
          <a:p>
            <a:pPr algn="ctr"/>
            <a:r>
              <a:rPr lang="en-US" sz="800" dirty="0">
                <a:solidFill>
                  <a:schemeClr val="bg1"/>
                </a:solidFill>
              </a:rPr>
              <a:t>Gamma Waves</a:t>
            </a:r>
          </a:p>
        </p:txBody>
      </p:sp>
      <p:sp>
        <p:nvSpPr>
          <p:cNvPr id="56" name="TextBox 55">
            <a:extLst>
              <a:ext uri="{FF2B5EF4-FFF2-40B4-BE49-F238E27FC236}">
                <a16:creationId xmlns:a16="http://schemas.microsoft.com/office/drawing/2014/main" id="{13FDB82B-B71C-4C97-8347-538E8494EDCE}"/>
              </a:ext>
            </a:extLst>
          </p:cNvPr>
          <p:cNvSpPr txBox="1"/>
          <p:nvPr/>
        </p:nvSpPr>
        <p:spPr>
          <a:xfrm>
            <a:off x="894012" y="4585321"/>
            <a:ext cx="894728" cy="215444"/>
          </a:xfrm>
          <a:prstGeom prst="rect">
            <a:avLst/>
          </a:prstGeom>
          <a:noFill/>
        </p:spPr>
        <p:txBody>
          <a:bodyPr wrap="square" rtlCol="0">
            <a:spAutoFit/>
          </a:bodyPr>
          <a:lstStyle/>
          <a:p>
            <a:pPr algn="ctr"/>
            <a:r>
              <a:rPr lang="en-US" sz="800" dirty="0">
                <a:solidFill>
                  <a:schemeClr val="bg1"/>
                </a:solidFill>
              </a:rPr>
              <a:t>Radio Waves</a:t>
            </a:r>
          </a:p>
        </p:txBody>
      </p:sp>
      <p:sp>
        <p:nvSpPr>
          <p:cNvPr id="57" name="TextBox 56">
            <a:extLst>
              <a:ext uri="{FF2B5EF4-FFF2-40B4-BE49-F238E27FC236}">
                <a16:creationId xmlns:a16="http://schemas.microsoft.com/office/drawing/2014/main" id="{3F8C33F3-9648-4FD9-A694-D17BE12602E5}"/>
              </a:ext>
            </a:extLst>
          </p:cNvPr>
          <p:cNvSpPr txBox="1"/>
          <p:nvPr/>
        </p:nvSpPr>
        <p:spPr>
          <a:xfrm>
            <a:off x="4176163" y="3228435"/>
            <a:ext cx="1351928" cy="415498"/>
          </a:xfrm>
          <a:prstGeom prst="rect">
            <a:avLst/>
          </a:prstGeom>
          <a:noFill/>
        </p:spPr>
        <p:txBody>
          <a:bodyPr wrap="square" rtlCol="0">
            <a:spAutoFit/>
          </a:bodyPr>
          <a:lstStyle/>
          <a:p>
            <a:pPr algn="ctr"/>
            <a:r>
              <a:rPr lang="en-US" sz="1050" dirty="0">
                <a:latin typeface="Arial" panose="020B0604020202020204" pitchFamily="34" charset="0"/>
                <a:cs typeface="Arial" panose="020B0604020202020204" pitchFamily="34" charset="0"/>
              </a:rPr>
              <a:t>Optical</a:t>
            </a:r>
          </a:p>
          <a:p>
            <a:pPr algn="ctr"/>
            <a:r>
              <a:rPr lang="en-US" sz="1050" dirty="0">
                <a:latin typeface="Arial" panose="020B0604020202020204" pitchFamily="34" charset="0"/>
                <a:cs typeface="Arial" panose="020B0604020202020204" pitchFamily="34" charset="0"/>
              </a:rPr>
              <a:t> Window</a:t>
            </a:r>
          </a:p>
        </p:txBody>
      </p:sp>
      <p:sp>
        <p:nvSpPr>
          <p:cNvPr id="58" name="TextBox 57">
            <a:extLst>
              <a:ext uri="{FF2B5EF4-FFF2-40B4-BE49-F238E27FC236}">
                <a16:creationId xmlns:a16="http://schemas.microsoft.com/office/drawing/2014/main" id="{BEAB6F6E-2864-4E7A-9A13-37C8E209CB1A}"/>
              </a:ext>
            </a:extLst>
          </p:cNvPr>
          <p:cNvSpPr txBox="1"/>
          <p:nvPr/>
        </p:nvSpPr>
        <p:spPr>
          <a:xfrm rot="16200000">
            <a:off x="4687016" y="2680668"/>
            <a:ext cx="1351928" cy="27699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1200" dirty="0">
                <a:latin typeface="Arial" panose="020B0604020202020204" pitchFamily="34" charset="0"/>
                <a:cs typeface="Arial" panose="020B0604020202020204" pitchFamily="34" charset="0"/>
              </a:rPr>
              <a:t>Visible light</a:t>
            </a:r>
          </a:p>
        </p:txBody>
      </p:sp>
      <p:cxnSp>
        <p:nvCxnSpPr>
          <p:cNvPr id="62" name="Straight Connector 61">
            <a:extLst>
              <a:ext uri="{FF2B5EF4-FFF2-40B4-BE49-F238E27FC236}">
                <a16:creationId xmlns:a16="http://schemas.microsoft.com/office/drawing/2014/main" id="{013CDE47-D874-4D14-ACF5-BE28B43EFD0E}"/>
              </a:ext>
            </a:extLst>
          </p:cNvPr>
          <p:cNvCxnSpPr/>
          <p:nvPr/>
        </p:nvCxnSpPr>
        <p:spPr>
          <a:xfrm flipV="1">
            <a:off x="558007" y="4581876"/>
            <a:ext cx="0" cy="61612"/>
          </a:xfrm>
          <a:prstGeom prst="line">
            <a:avLst/>
          </a:prstGeom>
          <a:effectLst/>
        </p:spPr>
        <p:style>
          <a:lnRef idx="2">
            <a:schemeClr val="dk1"/>
          </a:lnRef>
          <a:fillRef idx="0">
            <a:schemeClr val="dk1"/>
          </a:fillRef>
          <a:effectRef idx="1">
            <a:schemeClr val="dk1"/>
          </a:effectRef>
          <a:fontRef idx="minor">
            <a:schemeClr val="tx1"/>
          </a:fontRef>
        </p:style>
      </p:cxnSp>
      <p:cxnSp>
        <p:nvCxnSpPr>
          <p:cNvPr id="65" name="Straight Connector 64">
            <a:extLst>
              <a:ext uri="{FF2B5EF4-FFF2-40B4-BE49-F238E27FC236}">
                <a16:creationId xmlns:a16="http://schemas.microsoft.com/office/drawing/2014/main" id="{DBB384DF-7784-415E-A6DC-79541D4B7B00}"/>
              </a:ext>
            </a:extLst>
          </p:cNvPr>
          <p:cNvCxnSpPr/>
          <p:nvPr/>
        </p:nvCxnSpPr>
        <p:spPr>
          <a:xfrm flipV="1">
            <a:off x="3625056" y="4581866"/>
            <a:ext cx="0" cy="61612"/>
          </a:xfrm>
          <a:prstGeom prst="line">
            <a:avLst/>
          </a:prstGeom>
          <a:effectLst/>
        </p:spPr>
        <p:style>
          <a:lnRef idx="2">
            <a:schemeClr val="dk1"/>
          </a:lnRef>
          <a:fillRef idx="0">
            <a:schemeClr val="dk1"/>
          </a:fillRef>
          <a:effectRef idx="1">
            <a:schemeClr val="dk1"/>
          </a:effectRef>
          <a:fontRef idx="minor">
            <a:schemeClr val="tx1"/>
          </a:fontRef>
        </p:style>
      </p:cxnSp>
      <p:cxnSp>
        <p:nvCxnSpPr>
          <p:cNvPr id="66" name="Straight Connector 65">
            <a:extLst>
              <a:ext uri="{FF2B5EF4-FFF2-40B4-BE49-F238E27FC236}">
                <a16:creationId xmlns:a16="http://schemas.microsoft.com/office/drawing/2014/main" id="{9FF45759-F130-4700-8149-0EEA02D2D938}"/>
              </a:ext>
            </a:extLst>
          </p:cNvPr>
          <p:cNvCxnSpPr/>
          <p:nvPr/>
        </p:nvCxnSpPr>
        <p:spPr>
          <a:xfrm flipV="1">
            <a:off x="6901671" y="4577106"/>
            <a:ext cx="0" cy="61612"/>
          </a:xfrm>
          <a:prstGeom prst="line">
            <a:avLst/>
          </a:prstGeom>
          <a:effectLst/>
        </p:spPr>
        <p:style>
          <a:lnRef idx="2">
            <a:schemeClr val="dk1"/>
          </a:lnRef>
          <a:fillRef idx="0">
            <a:schemeClr val="dk1"/>
          </a:fillRef>
          <a:effectRef idx="1">
            <a:schemeClr val="dk1"/>
          </a:effectRef>
          <a:fontRef idx="minor">
            <a:schemeClr val="tx1"/>
          </a:fontRef>
        </p:style>
      </p:cxnSp>
      <p:cxnSp>
        <p:nvCxnSpPr>
          <p:cNvPr id="67" name="Straight Connector 66">
            <a:extLst>
              <a:ext uri="{FF2B5EF4-FFF2-40B4-BE49-F238E27FC236}">
                <a16:creationId xmlns:a16="http://schemas.microsoft.com/office/drawing/2014/main" id="{CF191862-C5A7-49ED-80FC-253AB2BECF78}"/>
              </a:ext>
            </a:extLst>
          </p:cNvPr>
          <p:cNvCxnSpPr/>
          <p:nvPr/>
        </p:nvCxnSpPr>
        <p:spPr>
          <a:xfrm flipV="1">
            <a:off x="8525679" y="4591382"/>
            <a:ext cx="0" cy="61612"/>
          </a:xfrm>
          <a:prstGeom prst="line">
            <a:avLst/>
          </a:prstGeom>
          <a:effectLst/>
        </p:spPr>
        <p:style>
          <a:lnRef idx="2">
            <a:schemeClr val="dk1"/>
          </a:lnRef>
          <a:fillRef idx="0">
            <a:schemeClr val="dk1"/>
          </a:fillRef>
          <a:effectRef idx="1">
            <a:schemeClr val="dk1"/>
          </a:effectRef>
          <a:fontRef idx="minor">
            <a:schemeClr val="tx1"/>
          </a:fontRef>
        </p:style>
      </p:cxnSp>
      <p:sp>
        <p:nvSpPr>
          <p:cNvPr id="88" name="Arrow: Right 87">
            <a:extLst>
              <a:ext uri="{FF2B5EF4-FFF2-40B4-BE49-F238E27FC236}">
                <a16:creationId xmlns:a16="http://schemas.microsoft.com/office/drawing/2014/main" id="{183206C8-63B9-4F01-A760-B88501F8B026}"/>
              </a:ext>
            </a:extLst>
          </p:cNvPr>
          <p:cNvSpPr/>
          <p:nvPr/>
        </p:nvSpPr>
        <p:spPr>
          <a:xfrm rot="16200000">
            <a:off x="2291192" y="4956316"/>
            <a:ext cx="81535" cy="229790"/>
          </a:xfrm>
          <a:prstGeom prst="rightArrow">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Arrow: Right 88">
            <a:extLst>
              <a:ext uri="{FF2B5EF4-FFF2-40B4-BE49-F238E27FC236}">
                <a16:creationId xmlns:a16="http://schemas.microsoft.com/office/drawing/2014/main" id="{B02F45E5-56FB-448E-9A52-A4073A3CA17E}"/>
              </a:ext>
            </a:extLst>
          </p:cNvPr>
          <p:cNvSpPr/>
          <p:nvPr/>
        </p:nvSpPr>
        <p:spPr>
          <a:xfrm rot="16200000">
            <a:off x="594749" y="5088942"/>
            <a:ext cx="81535" cy="229790"/>
          </a:xfrm>
          <a:prstGeom prst="rightArrow">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Arrow: Right 89">
            <a:extLst>
              <a:ext uri="{FF2B5EF4-FFF2-40B4-BE49-F238E27FC236}">
                <a16:creationId xmlns:a16="http://schemas.microsoft.com/office/drawing/2014/main" id="{B87265C3-BF59-425F-B5D0-8DC9A4438613}"/>
              </a:ext>
            </a:extLst>
          </p:cNvPr>
          <p:cNvSpPr/>
          <p:nvPr/>
        </p:nvSpPr>
        <p:spPr>
          <a:xfrm rot="16200000">
            <a:off x="3958101" y="4946646"/>
            <a:ext cx="81535" cy="229790"/>
          </a:xfrm>
          <a:prstGeom prst="rightArrow">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Arrow: Right 90">
            <a:extLst>
              <a:ext uri="{FF2B5EF4-FFF2-40B4-BE49-F238E27FC236}">
                <a16:creationId xmlns:a16="http://schemas.microsoft.com/office/drawing/2014/main" id="{F69E801B-62D6-414F-9DB5-E0A6F46F319B}"/>
              </a:ext>
            </a:extLst>
          </p:cNvPr>
          <p:cNvSpPr/>
          <p:nvPr/>
        </p:nvSpPr>
        <p:spPr>
          <a:xfrm rot="16200000">
            <a:off x="6917009" y="5061737"/>
            <a:ext cx="81535" cy="229790"/>
          </a:xfrm>
          <a:prstGeom prst="rightArrow">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Arrow: Right 91">
            <a:extLst>
              <a:ext uri="{FF2B5EF4-FFF2-40B4-BE49-F238E27FC236}">
                <a16:creationId xmlns:a16="http://schemas.microsoft.com/office/drawing/2014/main" id="{3909FBF0-345A-4D3E-A8A3-F0CEEB06605B}"/>
              </a:ext>
            </a:extLst>
          </p:cNvPr>
          <p:cNvSpPr/>
          <p:nvPr/>
        </p:nvSpPr>
        <p:spPr>
          <a:xfrm rot="16200000">
            <a:off x="8384963" y="4940317"/>
            <a:ext cx="81535" cy="229790"/>
          </a:xfrm>
          <a:prstGeom prst="rightArrow">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8170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18373D-C473-49EF-8993-703E2DBF86C6}"/>
              </a:ext>
            </a:extLst>
          </p:cNvPr>
          <p:cNvSpPr txBox="1"/>
          <p:nvPr/>
        </p:nvSpPr>
        <p:spPr>
          <a:xfrm>
            <a:off x="352003" y="1491197"/>
            <a:ext cx="4114800" cy="1938992"/>
          </a:xfrm>
          <a:prstGeom prst="rect">
            <a:avLst/>
          </a:prstGeom>
          <a:noFill/>
        </p:spPr>
        <p:txBody>
          <a:bodyPr wrap="square">
            <a:spAutoFit/>
          </a:bodyPr>
          <a:lstStyle>
            <a:lvl1pPr>
              <a:defRPr sz="4400">
                <a:solidFill>
                  <a:schemeClr val="tx1"/>
                </a:solidFill>
                <a:latin typeface="Verdana" panose="020B0604030504040204" pitchFamily="34" charset="0"/>
                <a:ea typeface="Osaka" charset="-128"/>
              </a:defRPr>
            </a:lvl1pPr>
            <a:lvl2pPr marL="742950" indent="-285750">
              <a:defRPr sz="4400">
                <a:solidFill>
                  <a:schemeClr val="tx1"/>
                </a:solidFill>
                <a:latin typeface="Verdana" panose="020B0604030504040204" pitchFamily="34" charset="0"/>
                <a:ea typeface="Osaka" charset="-128"/>
              </a:defRPr>
            </a:lvl2pPr>
            <a:lvl3pPr marL="1143000" indent="-228600">
              <a:defRPr sz="4400">
                <a:solidFill>
                  <a:schemeClr val="tx1"/>
                </a:solidFill>
                <a:latin typeface="Verdana" panose="020B0604030504040204" pitchFamily="34" charset="0"/>
                <a:ea typeface="Osaka" charset="-128"/>
              </a:defRPr>
            </a:lvl3pPr>
            <a:lvl4pPr marL="1600200" indent="-228600">
              <a:defRPr sz="4400">
                <a:solidFill>
                  <a:schemeClr val="tx1"/>
                </a:solidFill>
                <a:latin typeface="Verdana" panose="020B0604030504040204" pitchFamily="34" charset="0"/>
                <a:ea typeface="Osaka" charset="-128"/>
              </a:defRPr>
            </a:lvl4pPr>
            <a:lvl5pPr marL="2057400" indent="-228600">
              <a:defRPr sz="4400">
                <a:solidFill>
                  <a:schemeClr val="tx1"/>
                </a:solidFill>
                <a:latin typeface="Verdana" panose="020B0604030504040204" pitchFamily="34" charset="0"/>
                <a:ea typeface="Osaka" charset="-128"/>
              </a:defRPr>
            </a:lvl5pPr>
            <a:lvl6pPr marL="2514600" indent="-228600" eaLnBrk="0" fontAlgn="base" hangingPunct="0">
              <a:spcBef>
                <a:spcPct val="0"/>
              </a:spcBef>
              <a:spcAft>
                <a:spcPct val="0"/>
              </a:spcAft>
              <a:defRPr sz="4400">
                <a:solidFill>
                  <a:schemeClr val="tx1"/>
                </a:solidFill>
                <a:latin typeface="Verdana" panose="020B0604030504040204" pitchFamily="34" charset="0"/>
                <a:ea typeface="Osaka" charset="-128"/>
              </a:defRPr>
            </a:lvl6pPr>
            <a:lvl7pPr marL="2971800" indent="-228600" eaLnBrk="0" fontAlgn="base" hangingPunct="0">
              <a:spcBef>
                <a:spcPct val="0"/>
              </a:spcBef>
              <a:spcAft>
                <a:spcPct val="0"/>
              </a:spcAft>
              <a:defRPr sz="4400">
                <a:solidFill>
                  <a:schemeClr val="tx1"/>
                </a:solidFill>
                <a:latin typeface="Verdana" panose="020B0604030504040204" pitchFamily="34" charset="0"/>
                <a:ea typeface="Osaka" charset="-128"/>
              </a:defRPr>
            </a:lvl7pPr>
            <a:lvl8pPr marL="3429000" indent="-228600" eaLnBrk="0" fontAlgn="base" hangingPunct="0">
              <a:spcBef>
                <a:spcPct val="0"/>
              </a:spcBef>
              <a:spcAft>
                <a:spcPct val="0"/>
              </a:spcAft>
              <a:defRPr sz="4400">
                <a:solidFill>
                  <a:schemeClr val="tx1"/>
                </a:solidFill>
                <a:latin typeface="Verdana" panose="020B0604030504040204" pitchFamily="34" charset="0"/>
                <a:ea typeface="Osaka" charset="-128"/>
              </a:defRPr>
            </a:lvl8pPr>
            <a:lvl9pPr marL="3886200" indent="-228600" eaLnBrk="0" fontAlgn="base" hangingPunct="0">
              <a:spcBef>
                <a:spcPct val="0"/>
              </a:spcBef>
              <a:spcAft>
                <a:spcPct val="0"/>
              </a:spcAft>
              <a:defRPr sz="4400">
                <a:solidFill>
                  <a:schemeClr val="tx1"/>
                </a:solidFill>
                <a:latin typeface="Verdana" panose="020B0604030504040204" pitchFamily="34" charset="0"/>
                <a:ea typeface="Osaka" charset="-128"/>
              </a:defRPr>
            </a:lvl9pPr>
          </a:lstStyle>
          <a:p>
            <a:r>
              <a:rPr lang="en-US" altLang="en-US" sz="3000" dirty="0">
                <a:latin typeface="Arial" panose="020B0604020202020204" pitchFamily="34" charset="0"/>
              </a:rPr>
              <a:t>Landsat instruments primarily measure light that is </a:t>
            </a:r>
            <a:r>
              <a:rPr lang="en-US" altLang="en-US" sz="3000" i="1" dirty="0">
                <a:latin typeface="Arial" panose="020B0604020202020204" pitchFamily="34" charset="0"/>
              </a:rPr>
              <a:t>reflected</a:t>
            </a:r>
            <a:r>
              <a:rPr lang="en-US" altLang="en-US" sz="3000" dirty="0">
                <a:latin typeface="Arial" panose="020B0604020202020204" pitchFamily="34" charset="0"/>
              </a:rPr>
              <a:t> from the Earth’s surface.</a:t>
            </a:r>
          </a:p>
        </p:txBody>
      </p:sp>
      <p:pic>
        <p:nvPicPr>
          <p:cNvPr id="4" name="Picture 3" descr="thanks_ss.png">
            <a:extLst>
              <a:ext uri="{FF2B5EF4-FFF2-40B4-BE49-F238E27FC236}">
                <a16:creationId xmlns:a16="http://schemas.microsoft.com/office/drawing/2014/main" id="{6C653188-CE49-42DF-A335-1A40CEE4A4B6}"/>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593803" y="1491197"/>
            <a:ext cx="3924300" cy="47085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9FFA896A-64DD-4266-AFD5-52375255C71E}"/>
              </a:ext>
            </a:extLst>
          </p:cNvPr>
          <p:cNvSpPr txBox="1">
            <a:spLocks/>
          </p:cNvSpPr>
          <p:nvPr/>
        </p:nvSpPr>
        <p:spPr>
          <a:xfrm>
            <a:off x="352003" y="606187"/>
            <a:ext cx="8229600" cy="1143000"/>
          </a:xfrm>
          <a:prstGeom prst="rect">
            <a:avLst/>
          </a:prstGeom>
        </p:spPr>
        <p:txBody>
          <a:bodyPr/>
          <a:lstStyle>
            <a:lvl1pPr algn="l" defTabSz="457200" rtl="0" eaLnBrk="1" latinLnBrk="0" hangingPunct="1">
              <a:spcBef>
                <a:spcPct val="0"/>
              </a:spcBef>
              <a:buNone/>
              <a:defRPr sz="3600" b="1" kern="1200">
                <a:solidFill>
                  <a:srgbClr val="0E7001"/>
                </a:solidFill>
                <a:latin typeface="Arial"/>
                <a:ea typeface="+mj-ea"/>
                <a:cs typeface="Arial"/>
              </a:defRPr>
            </a:lvl1pPr>
          </a:lstStyle>
          <a:p>
            <a:r>
              <a:rPr lang="en-US" dirty="0"/>
              <a:t>Passive (Not Active) Instruments</a:t>
            </a:r>
          </a:p>
        </p:txBody>
      </p:sp>
    </p:spTree>
    <p:extLst>
      <p:ext uri="{BB962C8B-B14F-4D97-AF65-F5344CB8AC3E}">
        <p14:creationId xmlns:p14="http://schemas.microsoft.com/office/powerpoint/2010/main" val="2014461743"/>
      </p:ext>
    </p:extLst>
  </p:cSld>
  <p:clrMapOvr>
    <a:masterClrMapping/>
  </p:clrMapOvr>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GN Template " id="{2099AF72-7C66-EA41-991B-DBFCA1F4D149}" vid="{E4B34D78-6278-4C47-A81E-0755FB3FEB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GN Template </Template>
  <TotalTime>13561</TotalTime>
  <Words>2289</Words>
  <Application>Microsoft Office PowerPoint</Application>
  <PresentationFormat>On-screen Show (4:3)</PresentationFormat>
  <Paragraphs>312</Paragraphs>
  <Slides>23</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Yu Gothic</vt:lpstr>
      <vt:lpstr>Arial</vt:lpstr>
      <vt:lpstr>Calibri</vt:lpstr>
      <vt:lpstr>Osaka</vt:lpstr>
      <vt:lpstr>Times</vt:lpstr>
      <vt:lpstr>Verdana</vt:lpstr>
      <vt:lpstr>3_Office Theme</vt:lpstr>
      <vt:lpstr> Focus on Landsat</vt:lpstr>
      <vt:lpstr>Satellites: Earth from Space</vt:lpstr>
      <vt:lpstr>Google Earth Satellite Image</vt:lpstr>
      <vt:lpstr>Case Study: Landsat</vt:lpstr>
      <vt:lpstr>Low-Earth Orbit</vt:lpstr>
      <vt:lpstr>Polar Orbit</vt:lpstr>
      <vt:lpstr>Sensors Onboard</vt:lpstr>
      <vt:lpstr>Atmospheric Windows</vt:lpstr>
      <vt:lpstr>PowerPoint Presentation</vt:lpstr>
      <vt:lpstr>Wave Behavior</vt:lpstr>
      <vt:lpstr>Remember Light in the Ocean?</vt:lpstr>
      <vt:lpstr>Spectral Signatures</vt:lpstr>
      <vt:lpstr>Spectral Signatures are Useful in Many Ways</vt:lpstr>
      <vt:lpstr>Understanding the Big Picture</vt:lpstr>
      <vt:lpstr>PowerPoint Presentation</vt:lpstr>
      <vt:lpstr>PowerPoint Presentation</vt:lpstr>
      <vt:lpstr>PowerPoint Presentation</vt:lpstr>
      <vt:lpstr>Landsat Images: Las Vegas, Nevada</vt:lpstr>
      <vt:lpstr>Landsat Images: Atacama Desert, Chile</vt:lpstr>
      <vt:lpstr>Landsat Images: Forests of Oregon</vt:lpstr>
      <vt:lpstr>Waves move from the Sun to the ground and are then reflected to Landsat, transmitted to relay stations, and sent to computers for analysis.</vt:lpstr>
      <vt:lpstr>How Do Satellites Help Us  “See the Unseen?”</vt:lpstr>
      <vt:lpstr>Extension: How Do Satellites Use Waves?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Lacey Moore</cp:lastModifiedBy>
  <cp:revision>238</cp:revision>
  <dcterms:created xsi:type="dcterms:W3CDTF">2017-06-05T23:28:58Z</dcterms:created>
  <dcterms:modified xsi:type="dcterms:W3CDTF">2018-05-04T17:42:55Z</dcterms:modified>
</cp:coreProperties>
</file>