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0"/>
  </p:notesMasterIdLst>
  <p:sldIdLst>
    <p:sldId id="359" r:id="rId2"/>
    <p:sldId id="360" r:id="rId3"/>
    <p:sldId id="361" r:id="rId4"/>
    <p:sldId id="362" r:id="rId5"/>
    <p:sldId id="363" r:id="rId6"/>
    <p:sldId id="364" r:id="rId7"/>
    <p:sldId id="365" r:id="rId8"/>
    <p:sldId id="36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extLst/>
  </p:cmAuthor>
  <p:cmAuthor id="2" name="Microsoft Office User" initials="Office [2]" lastIdx="1" clrIdx="1">
    <p:extLst/>
  </p:cmAuthor>
  <p:cmAuthor id="3" name="Microsoft Office User" initials="Office [3]" lastIdx="1" clrIdx="2">
    <p:extLst/>
  </p:cmAuthor>
  <p:cmAuthor id="4" name="Microsoft Office User" initials="Office [4]" lastIdx="1" clrIdx="3">
    <p:extLst/>
  </p:cmAuthor>
  <p:cmAuthor id="5" name="Microsoft Office User" initials="Office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001"/>
    <a:srgbClr val="FFFFFF"/>
    <a:srgbClr val="0F70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60" autoAdjust="0"/>
    <p:restoredTop sz="88229" autoAdjust="0"/>
  </p:normalViewPr>
  <p:slideViewPr>
    <p:cSldViewPr snapToGrid="0" snapToObjects="1">
      <p:cViewPr>
        <p:scale>
          <a:sx n="100" d="100"/>
          <a:sy n="100" d="100"/>
        </p:scale>
        <p:origin x="-194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5C7680-2EF0-F14C-AAE7-95CC23049BFA}" type="datetimeFigureOut">
              <a:rPr lang="en-US" smtClean="0"/>
              <a:t>4/9/2018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813AB-2925-D943-866B-CA3706445922}" type="slidenum">
              <a:rPr lang="en-US" smtClean="0"/>
              <a:t>‹#›</a:t>
            </a:fld>
            <a:endParaRPr lang="en-US"/>
          </a:p>
        </p:txBody>
      </p:sp>
    </p:spTree>
    <p:extLst>
      <p:ext uri="{BB962C8B-B14F-4D97-AF65-F5344CB8AC3E}">
        <p14:creationId xmlns:p14="http://schemas.microsoft.com/office/powerpoint/2010/main" val="201087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1813AB-2925-D943-866B-CA3706445922}" type="slidenum">
              <a:rPr lang="en-US" smtClean="0"/>
              <a:t>1</a:t>
            </a:fld>
            <a:endParaRPr lang="en-US"/>
          </a:p>
        </p:txBody>
      </p:sp>
    </p:spTree>
    <p:extLst>
      <p:ext uri="{BB962C8B-B14F-4D97-AF65-F5344CB8AC3E}">
        <p14:creationId xmlns:p14="http://schemas.microsoft.com/office/powerpoint/2010/main" val="69446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Green Ninja’s message.</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2</a:t>
            </a:fld>
            <a:endParaRPr lang="en-US"/>
          </a:p>
        </p:txBody>
      </p:sp>
    </p:spTree>
    <p:extLst>
      <p:ext uri="{BB962C8B-B14F-4D97-AF65-F5344CB8AC3E}">
        <p14:creationId xmlns:p14="http://schemas.microsoft.com/office/powerpoint/2010/main" val="421582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3</a:t>
            </a:fld>
            <a:endParaRPr lang="en-US"/>
          </a:p>
        </p:txBody>
      </p:sp>
    </p:spTree>
    <p:extLst>
      <p:ext uri="{BB962C8B-B14F-4D97-AF65-F5344CB8AC3E}">
        <p14:creationId xmlns:p14="http://schemas.microsoft.com/office/powerpoint/2010/main" val="381116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4</a:t>
            </a:fld>
            <a:endParaRPr lang="en-US"/>
          </a:p>
        </p:txBody>
      </p:sp>
    </p:spTree>
    <p:extLst>
      <p:ext uri="{BB962C8B-B14F-4D97-AF65-F5344CB8AC3E}">
        <p14:creationId xmlns:p14="http://schemas.microsoft.com/office/powerpoint/2010/main" val="2958719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unit challenge!</a:t>
            </a:r>
          </a:p>
        </p:txBody>
      </p:sp>
      <p:sp>
        <p:nvSpPr>
          <p:cNvPr id="4" name="Slide Number Placeholder 3"/>
          <p:cNvSpPr>
            <a:spLocks noGrp="1"/>
          </p:cNvSpPr>
          <p:nvPr>
            <p:ph type="sldNum" sz="quarter" idx="10"/>
          </p:nvPr>
        </p:nvSpPr>
        <p:spPr/>
        <p:txBody>
          <a:bodyPr/>
          <a:lstStyle/>
          <a:p>
            <a:fld id="{D11813AB-2925-D943-866B-CA3706445922}" type="slidenum">
              <a:rPr lang="en-US" smtClean="0"/>
              <a:t>5</a:t>
            </a:fld>
            <a:endParaRPr lang="en-US"/>
          </a:p>
        </p:txBody>
      </p:sp>
    </p:spTree>
    <p:extLst>
      <p:ext uri="{BB962C8B-B14F-4D97-AF65-F5344CB8AC3E}">
        <p14:creationId xmlns:p14="http://schemas.microsoft.com/office/powerpoint/2010/main" val="2993820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t>Tell students they will be creating infographics to motivate</a:t>
            </a:r>
            <a:r>
              <a:rPr lang="en-US" baseline="0" dirty="0"/>
              <a:t> and inspire people to reduce humanity’s ecological footprint. You may also want to tell students which program they will design their infographics in—PowerPoint, Google Slides, or another infographic creator.</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6</a:t>
            </a:fld>
            <a:endParaRPr lang="en-US"/>
          </a:p>
        </p:txBody>
      </p:sp>
    </p:spTree>
    <p:extLst>
      <p:ext uri="{BB962C8B-B14F-4D97-AF65-F5344CB8AC3E}">
        <p14:creationId xmlns:p14="http://schemas.microsoft.com/office/powerpoint/2010/main" val="239148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the </a:t>
            </a:r>
            <a:r>
              <a:rPr lang="en-US" i="1" dirty="0"/>
              <a:t>Elements of Effective Infographics</a:t>
            </a:r>
            <a:r>
              <a:rPr lang="en-US" i="0" dirty="0"/>
              <a:t> worksheet, and go over it briefly. Then proceed to the next slide for</a:t>
            </a:r>
            <a:r>
              <a:rPr lang="en-US" i="0" baseline="0" dirty="0"/>
              <a:t> examples.</a:t>
            </a:r>
            <a:endParaRPr lang="en-US" dirty="0"/>
          </a:p>
        </p:txBody>
      </p:sp>
      <p:sp>
        <p:nvSpPr>
          <p:cNvPr id="4" name="Slide Number Placeholder 3"/>
          <p:cNvSpPr>
            <a:spLocks noGrp="1"/>
          </p:cNvSpPr>
          <p:nvPr>
            <p:ph type="sldNum" sz="quarter" idx="10"/>
          </p:nvPr>
        </p:nvSpPr>
        <p:spPr/>
        <p:txBody>
          <a:bodyPr/>
          <a:lstStyle/>
          <a:p>
            <a:fld id="{D11813AB-2925-D943-866B-CA3706445922}" type="slidenum">
              <a:rPr lang="en-US" smtClean="0"/>
              <a:t>7</a:t>
            </a:fld>
            <a:endParaRPr lang="en-US"/>
          </a:p>
        </p:txBody>
      </p:sp>
    </p:spTree>
    <p:extLst>
      <p:ext uri="{BB962C8B-B14F-4D97-AF65-F5344CB8AC3E}">
        <p14:creationId xmlns:p14="http://schemas.microsoft.com/office/powerpoint/2010/main" val="270387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t>Project</a:t>
            </a:r>
            <a:r>
              <a:rPr lang="en-US" baseline="0" dirty="0"/>
              <a:t> a variety of infographics like the ones included on this slide. Have students use the </a:t>
            </a:r>
            <a:r>
              <a:rPr lang="en-US" i="1" baseline="0" dirty="0"/>
              <a:t>Elements of Effective Infographics</a:t>
            </a:r>
            <a:r>
              <a:rPr lang="en-US" i="0" baseline="0" dirty="0"/>
              <a:t> worksheet to guide their observations:</a:t>
            </a:r>
          </a:p>
          <a:p>
            <a:pPr marL="171450" lvl="0" indent="-171450">
              <a:buFont typeface="Arial"/>
              <a:buChar char="•"/>
            </a:pPr>
            <a:r>
              <a:rPr lang="en-US" i="0" baseline="0" dirty="0"/>
              <a:t>What is the title or topic?</a:t>
            </a:r>
          </a:p>
          <a:p>
            <a:pPr marL="171450" lvl="0" indent="-171450">
              <a:buFont typeface="Arial"/>
              <a:buChar char="•"/>
            </a:pPr>
            <a:r>
              <a:rPr lang="en-US" i="0" baseline="0" dirty="0"/>
              <a:t>Who is the intended audience?</a:t>
            </a:r>
          </a:p>
          <a:p>
            <a:pPr marL="171450" lvl="0" indent="-171450">
              <a:buFont typeface="Arial"/>
              <a:buChar char="•"/>
            </a:pPr>
            <a:r>
              <a:rPr lang="en-US" i="0" baseline="0" dirty="0"/>
              <a:t>What visuals do they use to support the topic?</a:t>
            </a:r>
          </a:p>
          <a:p>
            <a:pPr marL="171450" lvl="0" indent="-171450">
              <a:buFont typeface="Arial"/>
              <a:buChar char="•"/>
            </a:pPr>
            <a:r>
              <a:rPr lang="en-US" i="0" baseline="0" dirty="0"/>
              <a:t>What is their conclusion or call to action?</a:t>
            </a:r>
          </a:p>
          <a:p>
            <a:pPr marL="171450" lvl="0" indent="-171450">
              <a:buFont typeface="Arial"/>
              <a:buChar char="•"/>
            </a:pPr>
            <a:r>
              <a:rPr lang="en-US" i="0" baseline="0" dirty="0"/>
              <a:t>Is this an effective infographic? Why or why not?</a:t>
            </a:r>
            <a:endParaRPr lang="en-US" baseline="0" dirty="0"/>
          </a:p>
        </p:txBody>
      </p:sp>
      <p:sp>
        <p:nvSpPr>
          <p:cNvPr id="4" name="Slide Number Placeholder 3"/>
          <p:cNvSpPr>
            <a:spLocks noGrp="1"/>
          </p:cNvSpPr>
          <p:nvPr>
            <p:ph type="sldNum" sz="quarter" idx="10"/>
          </p:nvPr>
        </p:nvSpPr>
        <p:spPr/>
        <p:txBody>
          <a:bodyPr/>
          <a:lstStyle/>
          <a:p>
            <a:fld id="{D11813AB-2925-D943-866B-CA3706445922}" type="slidenum">
              <a:rPr lang="en-US" smtClean="0"/>
              <a:t>8</a:t>
            </a:fld>
            <a:endParaRPr lang="en-US"/>
          </a:p>
        </p:txBody>
      </p:sp>
    </p:spTree>
    <p:extLst>
      <p:ext uri="{BB962C8B-B14F-4D97-AF65-F5344CB8AC3E}">
        <p14:creationId xmlns:p14="http://schemas.microsoft.com/office/powerpoint/2010/main" val="2089926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8" name="Title 1"/>
          <p:cNvSpPr>
            <a:spLocks noGrp="1"/>
          </p:cNvSpPr>
          <p:nvPr>
            <p:ph type="title" hasCustomPrompt="1"/>
          </p:nvPr>
        </p:nvSpPr>
        <p:spPr>
          <a:xfrm>
            <a:off x="727552" y="3280990"/>
            <a:ext cx="8416448" cy="2028127"/>
          </a:xfrm>
          <a:solidFill>
            <a:schemeClr val="bg1">
              <a:alpha val="70000"/>
            </a:schemeClr>
          </a:solidFill>
        </p:spPr>
        <p:txBody>
          <a:bodyPr>
            <a:normAutofit/>
          </a:bodyPr>
          <a:lstStyle>
            <a:lvl1pPr>
              <a:defRPr sz="4000" baseline="0"/>
            </a:lvl1pPr>
          </a:lstStyle>
          <a:p>
            <a:pPr algn="l"/>
            <a:r>
              <a:rPr lang="en-US" sz="4000" b="1" dirty="0">
                <a:latin typeface="Arial"/>
                <a:cs typeface="Arial"/>
              </a:rPr>
              <a:t> </a:t>
            </a:r>
          </a:p>
        </p:txBody>
      </p:sp>
      <p:sp>
        <p:nvSpPr>
          <p:cNvPr id="10" name="Text Placeholder 6"/>
          <p:cNvSpPr>
            <a:spLocks noGrp="1"/>
          </p:cNvSpPr>
          <p:nvPr>
            <p:ph type="body" sz="quarter" idx="13"/>
          </p:nvPr>
        </p:nvSpPr>
        <p:spPr>
          <a:xfrm>
            <a:off x="727549" y="4573694"/>
            <a:ext cx="4363562" cy="929752"/>
          </a:xfrm>
        </p:spPr>
        <p:txBody>
          <a:bodyPr/>
          <a:lstStyle>
            <a:lvl1pPr marL="0" indent="0">
              <a:buNone/>
              <a:defRPr sz="2400">
                <a:solidFill>
                  <a:schemeClr val="bg1">
                    <a:lumMod val="50000"/>
                  </a:schemeClr>
                </a:solidFill>
              </a:defRPr>
            </a:lvl1pPr>
          </a:lstStyle>
          <a:p>
            <a:pPr lvl="0"/>
            <a:r>
              <a:rPr lang="en-US" dirty="0"/>
              <a:t>Click to edit Master text styles</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812800" y="1447800"/>
            <a:ext cx="7518399" cy="4908549"/>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7629"/>
            <a:ext cx="8229600"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1422401" y="1595718"/>
            <a:ext cx="6925732" cy="4615543"/>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0"/>
          </p:nvPr>
        </p:nvSpPr>
        <p:spPr>
          <a:xfrm>
            <a:off x="1422401" y="1922009"/>
            <a:ext cx="6926263" cy="4616450"/>
          </a:xfrm>
        </p:spPr>
        <p:txBody>
          <a:bodyPr/>
          <a:lstStyle/>
          <a:p>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5720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1447800"/>
            <a:ext cx="4070350"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416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45720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6"/>
          <p:cNvSpPr>
            <a:spLocks noGrp="1"/>
          </p:cNvSpPr>
          <p:nvPr>
            <p:ph sz="quarter" idx="14"/>
          </p:nvPr>
        </p:nvSpPr>
        <p:spPr>
          <a:xfrm>
            <a:off x="4616450" y="3025422"/>
            <a:ext cx="4070350" cy="3330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457200" y="1447801"/>
            <a:ext cx="8229600" cy="15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557867"/>
            <a:ext cx="8229599" cy="1343377"/>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457202" y="3081720"/>
            <a:ext cx="2667000" cy="2766236"/>
          </a:xfrm>
        </p:spPr>
        <p:txBody>
          <a:bodyPr/>
          <a:lstStyle>
            <a:lvl1pPr marL="0" indent="0">
              <a:buNone/>
              <a:defRPr/>
            </a:lvl1pPr>
          </a:lstStyle>
          <a:p>
            <a:r>
              <a:rPr lang="en-US"/>
              <a:t>Drag picture to placeholder or click icon to add</a:t>
            </a:r>
            <a:endParaRPr lang="en-US" dirty="0"/>
          </a:p>
        </p:txBody>
      </p:sp>
      <p:sp>
        <p:nvSpPr>
          <p:cNvPr id="16" name="Picture Placeholder 7"/>
          <p:cNvSpPr>
            <a:spLocks noGrp="1"/>
          </p:cNvSpPr>
          <p:nvPr>
            <p:ph type="pic" sz="quarter" idx="14"/>
          </p:nvPr>
        </p:nvSpPr>
        <p:spPr>
          <a:xfrm>
            <a:off x="3238501" y="3081720"/>
            <a:ext cx="2667000" cy="2766236"/>
          </a:xfrm>
        </p:spPr>
        <p:txBody>
          <a:bodyPr/>
          <a:lstStyle>
            <a:lvl1pPr marL="0" indent="0">
              <a:buNone/>
              <a:defRPr/>
            </a:lvl1pPr>
          </a:lstStyle>
          <a:p>
            <a:r>
              <a:rPr lang="en-US"/>
              <a:t>Drag picture to placeholder or click icon to add</a:t>
            </a:r>
            <a:endParaRPr lang="en-US" dirty="0"/>
          </a:p>
        </p:txBody>
      </p:sp>
      <p:sp>
        <p:nvSpPr>
          <p:cNvPr id="17" name="Picture Placeholder 7"/>
          <p:cNvSpPr>
            <a:spLocks noGrp="1"/>
          </p:cNvSpPr>
          <p:nvPr>
            <p:ph type="pic" sz="quarter" idx="15"/>
          </p:nvPr>
        </p:nvSpPr>
        <p:spPr>
          <a:xfrm>
            <a:off x="6019800" y="3081720"/>
            <a:ext cx="2667000" cy="2766236"/>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13299"/>
            <a:ext cx="4648889" cy="1425523"/>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457199" y="1738822"/>
            <a:ext cx="4648889"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
        <p:nvSpPr>
          <p:cNvPr id="7" name="Content Placeholder 2"/>
          <p:cNvSpPr>
            <a:spLocks noGrp="1"/>
          </p:cNvSpPr>
          <p:nvPr>
            <p:ph idx="13" hasCustomPrompt="1"/>
          </p:nvPr>
        </p:nvSpPr>
        <p:spPr>
          <a:xfrm>
            <a:off x="5147058" y="1738822"/>
            <a:ext cx="3539741" cy="4334600"/>
          </a:xfrm>
        </p:spPr>
        <p:txBody>
          <a:bodyPr>
            <a:normAutofit/>
          </a:bodyPr>
          <a:lstStyle>
            <a:lvl1pPr marL="0" indent="0">
              <a:buNone/>
              <a:defRPr sz="20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with Multiple Pictures">
    <p:spTree>
      <p:nvGrpSpPr>
        <p:cNvPr id="1" name=""/>
        <p:cNvGrpSpPr/>
        <p:nvPr/>
      </p:nvGrpSpPr>
      <p:grpSpPr>
        <a:xfrm>
          <a:off x="0" y="0"/>
          <a:ext cx="0" cy="0"/>
          <a:chOff x="0" y="0"/>
          <a:chExt cx="0" cy="0"/>
        </a:xfrm>
      </p:grpSpPr>
      <p:sp>
        <p:nvSpPr>
          <p:cNvPr id="2" name="Title 1"/>
          <p:cNvSpPr>
            <a:spLocks noGrp="1"/>
          </p:cNvSpPr>
          <p:nvPr>
            <p:ph type="title"/>
          </p:nvPr>
        </p:nvSpPr>
        <p:spPr>
          <a:xfrm>
            <a:off x="457200" y="302380"/>
            <a:ext cx="8229599" cy="1143000"/>
          </a:xfrm>
        </p:spPr>
        <p:txBody>
          <a:bodyPr>
            <a:normAutofit/>
          </a:bodyPr>
          <a:lstStyle>
            <a:lvl1pPr>
              <a:defRPr sz="3600" b="1">
                <a:solidFill>
                  <a:srgbClr val="0E7001"/>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457200" y="1629645"/>
            <a:ext cx="8229599" cy="795720"/>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Picture Placeholder 7"/>
          <p:cNvSpPr>
            <a:spLocks noGrp="1"/>
          </p:cNvSpPr>
          <p:nvPr>
            <p:ph type="pic" sz="quarter" idx="13"/>
          </p:nvPr>
        </p:nvSpPr>
        <p:spPr>
          <a:xfrm>
            <a:off x="553962" y="2930164"/>
            <a:ext cx="1841612" cy="2310734"/>
          </a:xfrm>
        </p:spPr>
        <p:txBody>
          <a:bodyPr/>
          <a:lstStyle>
            <a:lvl1pPr marL="0" indent="0">
              <a:buNone/>
              <a:defRPr/>
            </a:lvl1pPr>
          </a:lstStyle>
          <a:p>
            <a:r>
              <a:rPr lang="en-US" dirty="0"/>
              <a:t>Drag picture to placeholder or click icon to add</a:t>
            </a:r>
          </a:p>
        </p:txBody>
      </p:sp>
      <p:sp>
        <p:nvSpPr>
          <p:cNvPr id="12" name="Picture Placeholder 7"/>
          <p:cNvSpPr>
            <a:spLocks noGrp="1"/>
          </p:cNvSpPr>
          <p:nvPr>
            <p:ph type="pic" sz="quarter" idx="14"/>
          </p:nvPr>
        </p:nvSpPr>
        <p:spPr>
          <a:xfrm>
            <a:off x="2590800" y="2930164"/>
            <a:ext cx="1841612" cy="2310734"/>
          </a:xfrm>
        </p:spPr>
        <p:txBody>
          <a:bodyPr/>
          <a:lstStyle>
            <a:lvl1pPr marL="0" indent="0">
              <a:buNone/>
              <a:defRPr/>
            </a:lvl1pPr>
          </a:lstStyle>
          <a:p>
            <a:r>
              <a:rPr lang="en-US"/>
              <a:t>Drag picture to placeholder or click icon to add</a:t>
            </a:r>
            <a:endParaRPr lang="en-US" dirty="0"/>
          </a:p>
        </p:txBody>
      </p:sp>
      <p:sp>
        <p:nvSpPr>
          <p:cNvPr id="13" name="Picture Placeholder 7"/>
          <p:cNvSpPr>
            <a:spLocks noGrp="1"/>
          </p:cNvSpPr>
          <p:nvPr>
            <p:ph type="pic" sz="quarter" idx="15"/>
          </p:nvPr>
        </p:nvSpPr>
        <p:spPr>
          <a:xfrm>
            <a:off x="4627638" y="2930164"/>
            <a:ext cx="1841612" cy="2310734"/>
          </a:xfrm>
        </p:spPr>
        <p:txBody>
          <a:bodyPr/>
          <a:lstStyle>
            <a:lvl1pPr marL="0" indent="0">
              <a:buNone/>
              <a:defRPr/>
            </a:lvl1pPr>
          </a:lstStyle>
          <a:p>
            <a:r>
              <a:rPr lang="en-US"/>
              <a:t>Drag picture to placeholder or click icon to add</a:t>
            </a:r>
            <a:endParaRPr lang="en-US" dirty="0"/>
          </a:p>
        </p:txBody>
      </p:sp>
      <p:sp>
        <p:nvSpPr>
          <p:cNvPr id="14" name="Picture Placeholder 7"/>
          <p:cNvSpPr>
            <a:spLocks noGrp="1"/>
          </p:cNvSpPr>
          <p:nvPr>
            <p:ph type="pic" sz="quarter" idx="16"/>
          </p:nvPr>
        </p:nvSpPr>
        <p:spPr>
          <a:xfrm>
            <a:off x="6679036" y="2936506"/>
            <a:ext cx="1841612" cy="2310734"/>
          </a:xfrm>
        </p:spPr>
        <p:txBody>
          <a:bodyPr/>
          <a:lstStyle>
            <a:lvl1pPr marL="0" indent="0">
              <a:buNone/>
              <a:defRPr/>
            </a:lvl1pPr>
          </a:lstStyle>
          <a:p>
            <a:r>
              <a:rPr lang="en-US"/>
              <a:t>Drag picture to placeholder or click icon to add</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17"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18"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2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2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974059"/>
            <a:ext cx="3964806" cy="95254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926605"/>
            <a:ext cx="3964805" cy="242746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4/9/2018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762365" y="1576470"/>
            <a:ext cx="7619270" cy="1277647"/>
          </a:xfrm>
        </p:spPr>
        <p:txBody>
          <a:bodyPr>
            <a:normAutofit/>
          </a:bodyPr>
          <a:lstStyle>
            <a:lvl1pPr marL="342900" indent="-342900">
              <a:buFont typeface="Arial"/>
              <a:buChar char="•"/>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12" name="Text Placeholder 2"/>
          <p:cNvSpPr>
            <a:spLocks noGrp="1"/>
          </p:cNvSpPr>
          <p:nvPr>
            <p:ph type="body" idx="14"/>
          </p:nvPr>
        </p:nvSpPr>
        <p:spPr>
          <a:xfrm>
            <a:off x="4721995" y="2976339"/>
            <a:ext cx="3964806" cy="950266"/>
          </a:xfrm>
        </p:spPr>
        <p:txBody>
          <a:bodyPr anchor="b">
            <a:noAutofit/>
          </a:bodyPr>
          <a:lstStyle>
            <a:lvl1pPr marL="0" indent="0">
              <a:buNone/>
              <a:defRPr sz="3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5"/>
          </p:nvPr>
        </p:nvSpPr>
        <p:spPr>
          <a:xfrm>
            <a:off x="4721995" y="3928885"/>
            <a:ext cx="3964805" cy="2425185"/>
          </a:xfrm>
        </p:spPr>
        <p:txBody>
          <a:bodyPr>
            <a:normAutofit/>
          </a:bodyPr>
          <a:lstStyle>
            <a:lvl1pPr marL="0" indent="0">
              <a:buNone/>
              <a:defRPr sz="2800" b="0">
                <a:solidFill>
                  <a:srgbClr val="000000"/>
                </a:solidFill>
              </a:defRPr>
            </a:lvl1pPr>
            <a:lvl2pPr marL="457200" indent="0">
              <a:buNone/>
              <a:defRPr sz="2000" b="0">
                <a:solidFill>
                  <a:srgbClr val="000000"/>
                </a:solidFill>
              </a:defRPr>
            </a:lvl2pPr>
            <a:lvl3pPr marL="914400" indent="0">
              <a:buNone/>
              <a:defRPr sz="1800" b="0">
                <a:solidFill>
                  <a:srgbClr val="000000"/>
                </a:solidFill>
              </a:defRPr>
            </a:lvl3pPr>
            <a:lvl4pPr marL="1371600" indent="0">
              <a:buNone/>
              <a:defRPr sz="1600" b="0">
                <a:solidFill>
                  <a:srgbClr val="000000"/>
                </a:solidFill>
              </a:defRPr>
            </a:lvl4pPr>
            <a:lvl5pPr marL="1828800" indent="0">
              <a:buNone/>
              <a:defRPr sz="1600" b="0">
                <a:solidFill>
                  <a:srgbClr val="000000"/>
                </a:solidFill>
              </a:defRPr>
            </a:lvl5pPr>
            <a:lvl6pPr>
              <a:defRPr sz="1600"/>
            </a:lvl6pPr>
            <a:lvl7pPr>
              <a:defRPr sz="1600"/>
            </a:lvl7pPr>
            <a:lvl8pPr>
              <a:defRPr sz="1600"/>
            </a:lvl8pPr>
            <a:lvl9pPr>
              <a:defRPr sz="1600"/>
            </a:lvl9pPr>
          </a:lstStyle>
          <a:p>
            <a:pPr lvl="0"/>
            <a:r>
              <a:rPr lang="en-US"/>
              <a:t>Click to 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82828" y="311347"/>
            <a:ext cx="8229600" cy="1143000"/>
          </a:xfrm>
        </p:spPr>
        <p:txBody>
          <a:bodyPr/>
          <a:lstStyle>
            <a:lvl1pPr>
              <a:defRPr/>
            </a:lvl1pPr>
          </a:lstStyle>
          <a:p>
            <a:r>
              <a:rPr lang="en-US"/>
              <a:t>Click to edit Master title style</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4/9/2018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10" name="Content Placeholder 2"/>
          <p:cNvSpPr>
            <a:spLocks noGrp="1"/>
          </p:cNvSpPr>
          <p:nvPr>
            <p:ph sz="half" idx="13"/>
          </p:nvPr>
        </p:nvSpPr>
        <p:spPr>
          <a:xfrm>
            <a:off x="914398" y="1482875"/>
            <a:ext cx="7366459" cy="1363652"/>
          </a:xfrm>
        </p:spPr>
        <p:txBody>
          <a:bodyPr>
            <a:normAutofit/>
          </a:bodyPr>
          <a:lstStyle>
            <a:lvl1pPr marL="0" indent="0">
              <a:buFont typeface="Arial"/>
              <a:buNone/>
              <a:defRPr sz="2800" b="0">
                <a:solidFill>
                  <a:srgbClr val="000000"/>
                </a:solidFill>
              </a:defRPr>
            </a:lvl1pPr>
            <a:lvl2pPr marL="457200" indent="0">
              <a:buNone/>
              <a:defRPr sz="2000" b="0">
                <a:solidFill>
                  <a:srgbClr val="000000"/>
                </a:solidFill>
              </a:defRPr>
            </a:lvl2pPr>
            <a:lvl3pPr marL="914400" indent="0">
              <a:buNone/>
              <a:defRPr sz="2000" b="0">
                <a:solidFill>
                  <a:srgbClr val="000000"/>
                </a:solidFill>
              </a:defRPr>
            </a:lvl3pPr>
            <a:lvl4pPr marL="1371600" indent="0">
              <a:buNone/>
              <a:defRPr sz="2000" b="0">
                <a:solidFill>
                  <a:srgbClr val="000000"/>
                </a:solidFill>
              </a:defRPr>
            </a:lvl4pPr>
            <a:lvl5pPr marL="1828800" indent="0">
              <a:buNone/>
              <a:defRPr sz="2000" b="0">
                <a:solidFill>
                  <a:srgbClr val="000000"/>
                </a:solidFill>
              </a:defRPr>
            </a:lvl5pPr>
            <a:lvl6pPr>
              <a:defRPr sz="1800"/>
            </a:lvl6pPr>
            <a:lvl7pPr>
              <a:defRPr sz="1800"/>
            </a:lvl7pPr>
            <a:lvl8pPr>
              <a:defRPr sz="1800"/>
            </a:lvl8pPr>
            <a:lvl9pPr>
              <a:defRPr sz="1800"/>
            </a:lvl9pPr>
          </a:lstStyle>
          <a:p>
            <a:pPr lvl="0"/>
            <a:r>
              <a:rPr lang="en-US"/>
              <a:t>Click to edit Master text styles</a:t>
            </a:r>
          </a:p>
        </p:txBody>
      </p:sp>
      <p:sp>
        <p:nvSpPr>
          <p:cNvPr id="5" name="Picture Placeholder 4"/>
          <p:cNvSpPr>
            <a:spLocks noGrp="1"/>
          </p:cNvSpPr>
          <p:nvPr>
            <p:ph type="pic" sz="quarter" idx="14"/>
          </p:nvPr>
        </p:nvSpPr>
        <p:spPr>
          <a:xfrm>
            <a:off x="914400" y="2846388"/>
            <a:ext cx="7366000" cy="3509962"/>
          </a:xfrm>
        </p:spPr>
        <p:txBody>
          <a:bodyPr/>
          <a:lstStyle/>
          <a:p>
            <a:r>
              <a:rPr lang="en-US"/>
              <a:t>Drag picture to placeholder or click icon to add</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
    <p:spTree>
      <p:nvGrpSpPr>
        <p:cNvPr id="1" name=""/>
        <p:cNvGrpSpPr/>
        <p:nvPr/>
      </p:nvGrpSpPr>
      <p:grpSpPr>
        <a:xfrm>
          <a:off x="0" y="0"/>
          <a:ext cx="0" cy="0"/>
          <a:chOff x="0" y="0"/>
          <a:chExt cx="0" cy="0"/>
        </a:xfrm>
      </p:grpSpPr>
      <p:sp>
        <p:nvSpPr>
          <p:cNvPr id="2" name="Title 1"/>
          <p:cNvSpPr>
            <a:spLocks noGrp="1"/>
          </p:cNvSpPr>
          <p:nvPr>
            <p:ph type="ctrTitle"/>
          </p:nvPr>
        </p:nvSpPr>
        <p:spPr>
          <a:xfrm>
            <a:off x="730954" y="3978243"/>
            <a:ext cx="6900333" cy="1063827"/>
          </a:xfrm>
        </p:spPr>
        <p:txBody>
          <a:bodyPr>
            <a:noAutofit/>
          </a:bodyPr>
          <a:lstStyle>
            <a:lvl1pPr>
              <a:defRPr sz="4000"/>
            </a:lvl1pPr>
          </a:lstStyle>
          <a:p>
            <a:r>
              <a:rPr lang="en-US"/>
              <a:t>Click to edit Master title style</a:t>
            </a:r>
            <a:endParaRPr lang="en-US" dirty="0"/>
          </a:p>
        </p:txBody>
      </p:sp>
      <p:sp>
        <p:nvSpPr>
          <p:cNvPr id="4" name="Date Placeholder 3"/>
          <p:cNvSpPr>
            <a:spLocks noGrp="1"/>
          </p:cNvSpPr>
          <p:nvPr>
            <p:ph type="dt" sz="half" idx="10"/>
          </p:nvPr>
        </p:nvSpPr>
        <p:spPr>
          <a:xfrm>
            <a:off x="502355" y="7880350"/>
            <a:ext cx="2133600" cy="365125"/>
          </a:xfrm>
          <a:prstGeom prst="rect">
            <a:avLst/>
          </a:prstGeom>
        </p:spPr>
        <p:txBody>
          <a:bodyPr/>
          <a:lstStyle/>
          <a:p>
            <a:fld id="{B832A2F9-0565-9545-B436-DEA70DC2FC9C}" type="datetimeFigureOut">
              <a:rPr lang="en-US" smtClean="0"/>
              <a:t>4/9/2018</a:t>
            </a:fld>
            <a:endParaRPr lang="en-US"/>
          </a:p>
        </p:txBody>
      </p:sp>
      <p:sp>
        <p:nvSpPr>
          <p:cNvPr id="5" name="Footer Placeholder 4"/>
          <p:cNvSpPr>
            <a:spLocks noGrp="1"/>
          </p:cNvSpPr>
          <p:nvPr>
            <p:ph type="ftr" sz="quarter" idx="11"/>
          </p:nvPr>
        </p:nvSpPr>
        <p:spPr>
          <a:xfrm>
            <a:off x="3169355" y="7880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98355" y="7880350"/>
            <a:ext cx="2133600" cy="365125"/>
          </a:xfrm>
          <a:prstGeom prst="rect">
            <a:avLst/>
          </a:prstGeom>
        </p:spPr>
        <p:txBody>
          <a:bodyPr/>
          <a:lstStyle/>
          <a:p>
            <a:fld id="{524EDD8E-658E-CC45-BAAA-7E9AAF88E836}" type="slidenum">
              <a:rPr lang="en-US" smtClean="0"/>
              <a:t>‹#›</a:t>
            </a:fld>
            <a:endParaRPr lang="en-US"/>
          </a:p>
        </p:txBody>
      </p:sp>
      <p:sp>
        <p:nvSpPr>
          <p:cNvPr id="7" name="Text Placeholder 6"/>
          <p:cNvSpPr>
            <a:spLocks noGrp="1"/>
          </p:cNvSpPr>
          <p:nvPr>
            <p:ph type="body" sz="quarter" idx="13"/>
          </p:nvPr>
        </p:nvSpPr>
        <p:spPr>
          <a:xfrm>
            <a:off x="730954" y="5042070"/>
            <a:ext cx="3608010" cy="929752"/>
          </a:xfrm>
        </p:spPr>
        <p:txBody>
          <a:bodyPr/>
          <a:lstStyle>
            <a:lvl1pPr marL="0" indent="0">
              <a:buNone/>
              <a:defRPr sz="2400">
                <a:solidFill>
                  <a:schemeClr val="bg1">
                    <a:lumMod val="50000"/>
                  </a:schemeClr>
                </a:solidFill>
              </a:defRPr>
            </a:lvl1pPr>
          </a:lstStyle>
          <a:p>
            <a:pPr lvl="0"/>
            <a:r>
              <a:rPr lang="en-US"/>
              <a:t>Click to edit Master text styles</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B832A2F9-0565-9545-B436-DEA70DC2FC9C}" type="datetimeFigureOut">
              <a:rPr lang="en-US" smtClean="0"/>
              <a:t>4/9/2018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24EDD8E-658E-CC45-BAAA-7E9AAF88E836}" type="slidenum">
              <a:rPr lang="en-US" smtClean="0"/>
              <a:t>‹#›</a:t>
            </a:fld>
            <a:endParaRPr lang="en-US"/>
          </a:p>
        </p:txBody>
      </p:sp>
      <p:sp>
        <p:nvSpPr>
          <p:cNvPr id="7" name="Picture Placeholder 6"/>
          <p:cNvSpPr>
            <a:spLocks noGrp="1"/>
          </p:cNvSpPr>
          <p:nvPr>
            <p:ph type="pic" sz="quarter" idx="13"/>
          </p:nvPr>
        </p:nvSpPr>
        <p:spPr>
          <a:xfrm>
            <a:off x="0" y="0"/>
            <a:ext cx="9144000" cy="6858000"/>
          </a:xfrm>
        </p:spPr>
        <p:txBody>
          <a:bodyPr/>
          <a:lstStyle/>
          <a:p>
            <a:r>
              <a:rPr lang="en-US"/>
              <a:t>Drag picture to placeholder or click icon to add</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57200" y="361244"/>
            <a:ext cx="8229599" cy="5995105"/>
          </a:xfrm>
        </p:spPr>
        <p:txBody>
          <a:bodyPr>
            <a:normAutofit/>
          </a:bodyPr>
          <a:lstStyle>
            <a:lvl2pPr marL="457200" indent="0">
              <a:buNone/>
              <a:defRPr sz="2800" b="1"/>
            </a:lvl2pPr>
            <a:lvl3pPr>
              <a:defRPr sz="2800"/>
            </a:lvl3pPr>
            <a:lvl4pPr marL="1828800" indent="-457200">
              <a:buFont typeface="+mj-lt"/>
              <a:buAutoNum type="alphaUcPeriod"/>
              <a:defRPr sz="2400"/>
            </a:lvl4pPr>
          </a:lstStyle>
          <a:p>
            <a:pPr lvl="1"/>
            <a:r>
              <a:rPr lang="en-US" dirty="0"/>
              <a:t>Second level</a:t>
            </a:r>
          </a:p>
          <a:p>
            <a:pPr lvl="2"/>
            <a:r>
              <a:rPr lang="en-US" dirty="0"/>
              <a:t>Third level</a:t>
            </a:r>
          </a:p>
          <a:p>
            <a:pPr lvl="3"/>
            <a:r>
              <a:rPr lang="en-US" dirty="0"/>
              <a:t>Fourth level</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304798"/>
            <a:ext cx="8229600" cy="1536691"/>
          </a:xfrm>
        </p:spPr>
        <p:txBody>
          <a:bodyPr/>
          <a:lstStyle>
            <a:lvl1pPr marL="0" indent="0">
              <a:buNone/>
              <a:defRPr/>
            </a:lvl1pPr>
          </a:lstStyle>
          <a:p>
            <a:pPr lvl="0"/>
            <a:r>
              <a:rPr lang="en-US"/>
              <a:t>Click to edit Master text styles</a:t>
            </a:r>
          </a:p>
        </p:txBody>
      </p:sp>
      <p:sp>
        <p:nvSpPr>
          <p:cNvPr id="9" name="Text Placeholder 8"/>
          <p:cNvSpPr>
            <a:spLocks noGrp="1"/>
          </p:cNvSpPr>
          <p:nvPr>
            <p:ph type="body" sz="quarter" idx="14"/>
          </p:nvPr>
        </p:nvSpPr>
        <p:spPr>
          <a:xfrm>
            <a:off x="457200" y="1841489"/>
            <a:ext cx="4710899" cy="3151309"/>
          </a:xfrm>
        </p:spPr>
        <p:txBody>
          <a:bodyPr/>
          <a:lstStyle>
            <a:lvl1pPr marL="0" indent="0">
              <a:buNone/>
              <a:defRPr/>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4992799"/>
            <a:ext cx="8229600" cy="1363551"/>
          </a:xfrm>
        </p:spPr>
        <p:txBody>
          <a:bodyPr/>
          <a:lstStyle>
            <a:lvl1pPr marL="0" indent="0">
              <a:buNone/>
              <a:defRPr/>
            </a:lvl1pPr>
          </a:lstStyle>
          <a:p>
            <a:pPr lvl="0"/>
            <a:r>
              <a:rPr lang="en-US"/>
              <a:t>Click to edit Master text styles</a:t>
            </a:r>
          </a:p>
        </p:txBody>
      </p:sp>
      <p:sp>
        <p:nvSpPr>
          <p:cNvPr id="12" name="Picture Placeholder 11"/>
          <p:cNvSpPr>
            <a:spLocks noGrp="1"/>
          </p:cNvSpPr>
          <p:nvPr>
            <p:ph type="pic" sz="quarter" idx="16"/>
          </p:nvPr>
        </p:nvSpPr>
        <p:spPr>
          <a:xfrm>
            <a:off x="5168099" y="1841489"/>
            <a:ext cx="3518701" cy="3151309"/>
          </a:xfrm>
        </p:spPr>
        <p:txBody>
          <a:bodyPr/>
          <a:lstStyle/>
          <a:p>
            <a:r>
              <a:rPr lang="en-US" dirty="0"/>
              <a:t>Drag picture to placeholder or click icon to add</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Intro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645"/>
            <a:ext cx="8229600" cy="1143000"/>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9527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hor text ">
    <p:spTree>
      <p:nvGrpSpPr>
        <p:cNvPr id="1" name=""/>
        <p:cNvGrpSpPr/>
        <p:nvPr/>
      </p:nvGrpSpPr>
      <p:grpSpPr>
        <a:xfrm>
          <a:off x="0" y="0"/>
          <a:ext cx="0" cy="0"/>
          <a:chOff x="0" y="0"/>
          <a:chExt cx="0" cy="0"/>
        </a:xfrm>
      </p:grpSpPr>
      <p:sp>
        <p:nvSpPr>
          <p:cNvPr id="2" name="Title 1"/>
          <p:cNvSpPr>
            <a:spLocks noGrp="1"/>
          </p:cNvSpPr>
          <p:nvPr>
            <p:ph type="title"/>
          </p:nvPr>
        </p:nvSpPr>
        <p:spPr>
          <a:xfrm>
            <a:off x="468489" y="1575929"/>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68489" y="6965950"/>
            <a:ext cx="2133600" cy="365125"/>
          </a:xfrm>
          <a:prstGeom prst="rect">
            <a:avLst/>
          </a:prstGeom>
        </p:spPr>
        <p:txBody>
          <a:bodyPr/>
          <a:lstStyle/>
          <a:p>
            <a:fld id="{B832A2F9-0565-9545-B436-DEA70DC2FC9C}" type="datetimeFigureOut">
              <a:rPr lang="en-US" smtClean="0"/>
              <a:t>4/9/2018</a:t>
            </a:fld>
            <a:endParaRPr lang="en-US"/>
          </a:p>
        </p:txBody>
      </p:sp>
      <p:sp>
        <p:nvSpPr>
          <p:cNvPr id="4" name="Footer Placeholder 3"/>
          <p:cNvSpPr>
            <a:spLocks noGrp="1"/>
          </p:cNvSpPr>
          <p:nvPr>
            <p:ph type="ftr" sz="quarter" idx="11"/>
          </p:nvPr>
        </p:nvSpPr>
        <p:spPr>
          <a:xfrm>
            <a:off x="3135489" y="69659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64489" y="6965950"/>
            <a:ext cx="2133600" cy="365125"/>
          </a:xfrm>
          <a:prstGeom prst="rect">
            <a:avLst/>
          </a:prstGeom>
        </p:spPr>
        <p:txBody>
          <a:bodyPr/>
          <a:lstStyle/>
          <a:p>
            <a:fld id="{524EDD8E-658E-CC45-BAAA-7E9AAF88E836}" type="slidenum">
              <a:rPr lang="en-US" smtClean="0"/>
              <a:t>‹#›</a:t>
            </a:fld>
            <a:endParaRPr lang="en-US"/>
          </a:p>
        </p:txBody>
      </p:sp>
      <p:sp>
        <p:nvSpPr>
          <p:cNvPr id="7" name="Content Placeholder 6"/>
          <p:cNvSpPr>
            <a:spLocks noGrp="1"/>
          </p:cNvSpPr>
          <p:nvPr>
            <p:ph sz="quarter" idx="13"/>
          </p:nvPr>
        </p:nvSpPr>
        <p:spPr>
          <a:xfrm>
            <a:off x="1535289" y="2755618"/>
            <a:ext cx="6648450" cy="2798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957"/>
            <a:ext cx="8229600" cy="1041368"/>
          </a:xfrm>
        </p:spPr>
        <p:txBody>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0133"/>
            <a:ext cx="8229600" cy="4786489"/>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927"/>
            <a:ext cx="8229600" cy="1188123"/>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hasCustomPrompt="1"/>
          </p:nvPr>
        </p:nvSpPr>
        <p:spPr>
          <a:xfrm>
            <a:off x="457200" y="1493050"/>
            <a:ext cx="8229600" cy="1148678"/>
          </a:xfrm>
        </p:spPr>
        <p:txBody>
          <a:bodyPr>
            <a:normAutofit/>
          </a:bodyPr>
          <a:lstStyle>
            <a:lvl1pPr marL="0" indent="0">
              <a:buNone/>
              <a:defRPr sz="2800" b="0">
                <a:solidFill>
                  <a:srgbClr val="000000"/>
                </a:solidFill>
              </a:defRPr>
            </a:lvl1pPr>
            <a:lvl2pPr marL="457200" indent="0">
              <a:buNone/>
              <a:defRPr/>
            </a:lvl2pPr>
          </a:lstStyle>
          <a:p>
            <a:pPr lvl="0"/>
            <a:r>
              <a:rPr lang="en-US" dirty="0"/>
              <a:t>Second level</a:t>
            </a:r>
          </a:p>
        </p:txBody>
      </p:sp>
      <p:sp>
        <p:nvSpPr>
          <p:cNvPr id="13" name="Content Placeholder 12"/>
          <p:cNvSpPr>
            <a:spLocks noGrp="1"/>
          </p:cNvSpPr>
          <p:nvPr>
            <p:ph sz="quarter" idx="13"/>
          </p:nvPr>
        </p:nvSpPr>
        <p:spPr>
          <a:xfrm>
            <a:off x="457200" y="2641728"/>
            <a:ext cx="8229600" cy="3714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730250"/>
          </a:xfrm>
        </p:spPr>
        <p:txBody>
          <a:bodyPr/>
          <a:lstStyle>
            <a:lvl1pPr marL="0" indent="0">
              <a:buNone/>
              <a:defRPr sz="2000"/>
            </a:lvl1pPr>
          </a:lstStyle>
          <a:p>
            <a:pPr lvl="0"/>
            <a:r>
              <a:rPr lang="en-US"/>
              <a:t>Click to edit Master text styles</a:t>
            </a:r>
          </a:p>
        </p:txBody>
      </p:sp>
      <p:sp>
        <p:nvSpPr>
          <p:cNvPr id="9" name="Text Placeholder 8"/>
          <p:cNvSpPr>
            <a:spLocks noGrp="1"/>
          </p:cNvSpPr>
          <p:nvPr>
            <p:ph type="body" sz="quarter" idx="14"/>
          </p:nvPr>
        </p:nvSpPr>
        <p:spPr>
          <a:xfrm>
            <a:off x="457200" y="2216995"/>
            <a:ext cx="4199559" cy="3365595"/>
          </a:xfrm>
        </p:spPr>
        <p:txBody>
          <a:bodyPr/>
          <a:lstStyle>
            <a:lvl1pPr marL="0" indent="0">
              <a:buNone/>
              <a:defRPr sz="2000"/>
            </a:lvl1pPr>
            <a:lvl2pPr marL="457200" indent="0">
              <a:buNone/>
              <a:defRPr/>
            </a:lvl2pPr>
          </a:lstStyle>
          <a:p>
            <a:pPr lvl="0"/>
            <a:r>
              <a:rPr lang="en-US"/>
              <a:t>Click to edit Master text styles</a:t>
            </a:r>
          </a:p>
        </p:txBody>
      </p:sp>
      <p:sp>
        <p:nvSpPr>
          <p:cNvPr id="10" name="Text Placeholder 6"/>
          <p:cNvSpPr>
            <a:spLocks noGrp="1"/>
          </p:cNvSpPr>
          <p:nvPr>
            <p:ph type="body" sz="quarter" idx="15"/>
          </p:nvPr>
        </p:nvSpPr>
        <p:spPr>
          <a:xfrm>
            <a:off x="457200" y="5582591"/>
            <a:ext cx="8229600" cy="773759"/>
          </a:xfrm>
        </p:spPr>
        <p:txBody>
          <a:bodyPr/>
          <a:lstStyle>
            <a:lvl1pPr marL="0" indent="0">
              <a:buNone/>
              <a:defRPr sz="2000"/>
            </a:lvl1pPr>
          </a:lstStyle>
          <a:p>
            <a:pPr lvl="0"/>
            <a:r>
              <a:rPr lang="en-US"/>
              <a:t>Click to edit Master text styles</a:t>
            </a:r>
          </a:p>
        </p:txBody>
      </p:sp>
      <p:sp>
        <p:nvSpPr>
          <p:cNvPr id="12" name="Picture Placeholder 11"/>
          <p:cNvSpPr>
            <a:spLocks noGrp="1"/>
          </p:cNvSpPr>
          <p:nvPr>
            <p:ph type="pic" sz="quarter" idx="16"/>
          </p:nvPr>
        </p:nvSpPr>
        <p:spPr>
          <a:xfrm>
            <a:off x="4656759" y="2216996"/>
            <a:ext cx="4030042" cy="3365594"/>
          </a:xfrm>
        </p:spPr>
        <p:txBody>
          <a:bodyPr/>
          <a:lstStyle/>
          <a:p>
            <a:r>
              <a:rPr lang="en-US"/>
              <a:t>Drag picture to placeholder or click icon to add</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mparison_2">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89"/>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icture Placeholder 5"/>
          <p:cNvSpPr>
            <a:spLocks noGrp="1"/>
          </p:cNvSpPr>
          <p:nvPr>
            <p:ph type="pic" sz="quarter" idx="16"/>
          </p:nvPr>
        </p:nvSpPr>
        <p:spPr>
          <a:xfrm>
            <a:off x="457199" y="3019660"/>
            <a:ext cx="3945467" cy="2895718"/>
          </a:xfrm>
        </p:spPr>
        <p:txBody>
          <a:bodyPr/>
          <a:lstStyle/>
          <a:p>
            <a:r>
              <a:rPr lang="en-US"/>
              <a:t>Drag picture to placeholder or click icon to add</a:t>
            </a:r>
            <a:endParaRPr lang="en-US" dirty="0"/>
          </a:p>
        </p:txBody>
      </p:sp>
      <p:sp>
        <p:nvSpPr>
          <p:cNvPr id="10" name="Text Placeholder 2"/>
          <p:cNvSpPr>
            <a:spLocks noGrp="1"/>
          </p:cNvSpPr>
          <p:nvPr>
            <p:ph type="body" idx="17"/>
          </p:nvPr>
        </p:nvSpPr>
        <p:spPr>
          <a:xfrm>
            <a:off x="4741333" y="1738489"/>
            <a:ext cx="3945467" cy="1174725"/>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5"/>
          <p:cNvSpPr>
            <a:spLocks noGrp="1"/>
          </p:cNvSpPr>
          <p:nvPr>
            <p:ph type="pic" sz="quarter" idx="18"/>
          </p:nvPr>
        </p:nvSpPr>
        <p:spPr>
          <a:xfrm>
            <a:off x="4741332" y="3019660"/>
            <a:ext cx="3945467" cy="2895718"/>
          </a:xfrm>
        </p:spPr>
        <p:txBody>
          <a:bodyPr/>
          <a:lstStyle/>
          <a:p>
            <a:r>
              <a:rPr lang="en-US"/>
              <a:t>Drag picture to placeholder or click icon to add</a:t>
            </a:r>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512"/>
            <a:ext cx="8229600" cy="1143000"/>
          </a:xfrm>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3"/>
          </p:nvPr>
        </p:nvSpPr>
        <p:spPr>
          <a:xfrm>
            <a:off x="457200" y="1473129"/>
            <a:ext cx="8229600" cy="1121574"/>
          </a:xfrm>
        </p:spPr>
        <p:txBody>
          <a:bodyPr>
            <a:normAutofit/>
          </a:bodyPr>
          <a:lstStyle>
            <a:lvl1pPr marL="0" indent="0">
              <a:buNone/>
              <a:defRPr sz="2800"/>
            </a:lvl1pPr>
          </a:lstStyle>
          <a:p>
            <a:pPr lvl="0"/>
            <a:r>
              <a:rPr lang="en-US"/>
              <a:t>Click to edit Master text styles</a:t>
            </a:r>
          </a:p>
        </p:txBody>
      </p:sp>
      <p:sp>
        <p:nvSpPr>
          <p:cNvPr id="9" name="Text Placeholder 8"/>
          <p:cNvSpPr>
            <a:spLocks noGrp="1"/>
          </p:cNvSpPr>
          <p:nvPr>
            <p:ph type="body" sz="quarter" idx="14"/>
          </p:nvPr>
        </p:nvSpPr>
        <p:spPr>
          <a:xfrm>
            <a:off x="448641" y="2594703"/>
            <a:ext cx="4199559" cy="3563621"/>
          </a:xfrm>
        </p:spPr>
        <p:txBody>
          <a:bodyPr>
            <a:normAutofit/>
          </a:bodyPr>
          <a:lstStyle>
            <a:lvl1pPr marL="0" indent="0">
              <a:buNone/>
              <a:defRPr sz="2800"/>
            </a:lvl1pPr>
            <a:lvl2pPr marL="457200" indent="0">
              <a:buNone/>
              <a:defRPr/>
            </a:lvl2pPr>
          </a:lstStyle>
          <a:p>
            <a:pPr lvl="0"/>
            <a:r>
              <a:rPr lang="en-US"/>
              <a:t>Click to edit Master text styles</a:t>
            </a:r>
          </a:p>
        </p:txBody>
      </p:sp>
      <p:sp>
        <p:nvSpPr>
          <p:cNvPr id="12" name="Picture Placeholder 11"/>
          <p:cNvSpPr>
            <a:spLocks noGrp="1"/>
          </p:cNvSpPr>
          <p:nvPr>
            <p:ph type="pic" sz="quarter" idx="16"/>
          </p:nvPr>
        </p:nvSpPr>
        <p:spPr>
          <a:xfrm>
            <a:off x="4648200" y="2608320"/>
            <a:ext cx="4030042" cy="3550004"/>
          </a:xfrm>
        </p:spPr>
        <p:txBody>
          <a:bodyPr/>
          <a:lstStyle/>
          <a:p>
            <a:r>
              <a:rPr lang="en-US"/>
              <a:t>Drag picture to placeholder or click icon to add</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447800"/>
            <a:ext cx="8229600" cy="49085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5198228"/>
      </p:ext>
    </p:extLst>
  </p:cSld>
  <p:clrMap bg1="lt1" tx1="dk1" bg2="lt2" tx2="dk2" accent1="accent1" accent2="accent2" accent3="accent3" accent4="accent4" accent5="accent5" accent6="accent6" hlink="hlink" folHlink="folHlink"/>
  <p:sldLayoutIdLst>
    <p:sldLayoutId id="2147483707" r:id="rId1"/>
    <p:sldLayoutId id="2147483692" r:id="rId2"/>
    <p:sldLayoutId id="2147483716" r:id="rId3"/>
    <p:sldLayoutId id="2147483724" r:id="rId4"/>
    <p:sldLayoutId id="2147483693" r:id="rId5"/>
    <p:sldLayoutId id="2147483695" r:id="rId6"/>
    <p:sldLayoutId id="2147483694" r:id="rId7"/>
    <p:sldLayoutId id="2147483713" r:id="rId8"/>
    <p:sldLayoutId id="2147483710" r:id="rId9"/>
    <p:sldLayoutId id="2147483697" r:id="rId10"/>
    <p:sldLayoutId id="2147483698" r:id="rId11"/>
    <p:sldLayoutId id="2147483709" r:id="rId12"/>
    <p:sldLayoutId id="2147483711" r:id="rId13"/>
    <p:sldLayoutId id="2147483699" r:id="rId14"/>
    <p:sldLayoutId id="2147483714" r:id="rId15"/>
    <p:sldLayoutId id="2147483715" r:id="rId16"/>
    <p:sldLayoutId id="2147483700" r:id="rId17"/>
    <p:sldLayoutId id="2147483701" r:id="rId18"/>
    <p:sldLayoutId id="2147483705" r:id="rId19"/>
    <p:sldLayoutId id="2147483706" r:id="rId20"/>
    <p:sldLayoutId id="2147483708" r:id="rId21"/>
    <p:sldLayoutId id="2147483722" r:id="rId22"/>
  </p:sldLayoutIdLst>
  <p:txStyles>
    <p:titleStyle>
      <a:lvl1pPr algn="l" defTabSz="457200" rtl="0" eaLnBrk="1" latinLnBrk="0" hangingPunct="1">
        <a:spcBef>
          <a:spcPct val="0"/>
        </a:spcBef>
        <a:buNone/>
        <a:defRPr sz="3600" b="1" kern="1200">
          <a:solidFill>
            <a:srgbClr val="0E700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rgbClr val="000000"/>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n.wikipedia.org/wiki/File:Yosemite.JPG" TargetMode="External"/><Relationship Id="rId5" Type="http://schemas.openxmlformats.org/officeDocument/2006/relationships/image" Target="../media/image4.jpeg"/><Relationship Id="rId4" Type="http://schemas.openxmlformats.org/officeDocument/2006/relationships/hyperlink" Target="http://commons.wikimedia.org/wiki/File:Mountain_of_garbage_in_Bantar_Gebang_with_some_excavator.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nerdgraph.com/how-to-survive-a-zombie-apocalyps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infographicjournal.com/the-lifespan-of-your-waste" TargetMode="External"/><Relationship Id="rId5" Type="http://schemas.openxmlformats.org/officeDocument/2006/relationships/hyperlink" Target="https://visual.ly/community/infographic/environment/consumerism-stats" TargetMode="External"/><Relationship Id="rId4" Type="http://schemas.openxmlformats.org/officeDocument/2006/relationships/hyperlink" Target="https://www.cdc.gov/mumps/infographics/mumps-mm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tockSnap_MUBLKRGUPW.jpg"/>
          <p:cNvPicPr>
            <a:picLocks noGrp="1" noChangeAspect="1"/>
          </p:cNvPicPr>
          <p:nvPr>
            <p:ph type="pic" idx="1"/>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sz="3600" dirty="0"/>
              <a:t> Reducing Our Ecological Footprint</a:t>
            </a:r>
          </a:p>
        </p:txBody>
      </p:sp>
      <p:sp>
        <p:nvSpPr>
          <p:cNvPr id="4" name="Text Placeholder 3"/>
          <p:cNvSpPr>
            <a:spLocks noGrp="1"/>
          </p:cNvSpPr>
          <p:nvPr>
            <p:ph type="body" sz="quarter" idx="13"/>
          </p:nvPr>
        </p:nvSpPr>
        <p:spPr>
          <a:xfrm>
            <a:off x="511652" y="4548294"/>
            <a:ext cx="5304757" cy="929752"/>
          </a:xfrm>
        </p:spPr>
        <p:txBody>
          <a:bodyPr/>
          <a:lstStyle/>
          <a:p>
            <a:r>
              <a:rPr lang="en-US" dirty="0"/>
              <a:t>    Using Effective Infographics</a:t>
            </a:r>
          </a:p>
        </p:txBody>
      </p:sp>
    </p:spTree>
    <p:extLst>
      <p:ext uri="{BB962C8B-B14F-4D97-AF65-F5344CB8AC3E}">
        <p14:creationId xmlns:p14="http://schemas.microsoft.com/office/powerpoint/2010/main" val="900168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38343594-D394-40A1-956C-24D508C1FEAC}"/>
              </a:ext>
            </a:extLst>
          </p:cNvPr>
          <p:cNvSpPr/>
          <p:nvPr/>
        </p:nvSpPr>
        <p:spPr>
          <a:xfrm>
            <a:off x="457200" y="1447800"/>
            <a:ext cx="8229599" cy="452431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Hello Team!</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You’ve gained great skills and knowledge as you’ve </a:t>
            </a:r>
          </a:p>
          <a:p>
            <a:r>
              <a:rPr lang="en-US" sz="1600" dirty="0">
                <a:latin typeface="Arial" panose="020B0604020202020204" pitchFamily="34" charset="0"/>
                <a:cs typeface="Arial" panose="020B0604020202020204" pitchFamily="34" charset="0"/>
              </a:rPr>
              <a:t>successfully completed many missions to find solutions </a:t>
            </a:r>
          </a:p>
          <a:p>
            <a:r>
              <a:rPr lang="en-US" sz="1600" dirty="0">
                <a:latin typeface="Arial" panose="020B0604020202020204" pitchFamily="34" charset="0"/>
                <a:cs typeface="Arial" panose="020B0604020202020204" pitchFamily="34" charset="0"/>
              </a:rPr>
              <a:t>to climate change. However, there is much more work </a:t>
            </a:r>
          </a:p>
          <a:p>
            <a:r>
              <a:rPr lang="en-US" sz="1600" dirty="0">
                <a:latin typeface="Arial" panose="020B0604020202020204" pitchFamily="34" charset="0"/>
                <a:cs typeface="Arial" panose="020B0604020202020204" pitchFamily="34" charset="0"/>
              </a:rPr>
              <a:t>to do.</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Satellites orbiting our planet give us never-before-seen </a:t>
            </a:r>
          </a:p>
          <a:p>
            <a:r>
              <a:rPr lang="en-US" sz="1600" dirty="0">
                <a:latin typeface="Arial" panose="020B0604020202020204" pitchFamily="34" charset="0"/>
                <a:cs typeface="Arial" panose="020B0604020202020204" pitchFamily="34" charset="0"/>
              </a:rPr>
              <a:t>views of Earth from space. While interesting weather </a:t>
            </a:r>
          </a:p>
          <a:p>
            <a:r>
              <a:rPr lang="en-US" sz="1600" dirty="0">
                <a:latin typeface="Arial" panose="020B0604020202020204" pitchFamily="34" charset="0"/>
                <a:cs typeface="Arial" panose="020B0604020202020204" pitchFamily="34" charset="0"/>
              </a:rPr>
              <a:t>phenomena, beauty, and abundant life are part of this </a:t>
            </a:r>
          </a:p>
          <a:p>
            <a:r>
              <a:rPr lang="en-US" sz="1600" dirty="0">
                <a:latin typeface="Arial" panose="020B0604020202020204" pitchFamily="34" charset="0"/>
                <a:cs typeface="Arial" panose="020B0604020202020204" pitchFamily="34" charset="0"/>
              </a:rPr>
              <a:t>view, so is evidence of human consumption, such as </a:t>
            </a:r>
          </a:p>
          <a:p>
            <a:r>
              <a:rPr lang="en-US" sz="1600" dirty="0">
                <a:latin typeface="Arial" panose="020B0604020202020204" pitchFamily="34" charset="0"/>
                <a:cs typeface="Arial" panose="020B0604020202020204" pitchFamily="34" charset="0"/>
              </a:rPr>
              <a:t>deforestation and extreme development.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Besides measuring carbon emissions in our environment, scientists can also measure our </a:t>
            </a:r>
            <a:r>
              <a:rPr lang="en-US" sz="1600" b="1" dirty="0">
                <a:latin typeface="Arial" panose="020B0604020202020204" pitchFamily="34" charset="0"/>
                <a:cs typeface="Arial" panose="020B0604020202020204" pitchFamily="34" charset="0"/>
              </a:rPr>
              <a:t>ecological footprint</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An ecological footprint is how fast we consume resources and generate waste compared to how fast nature can absorb our waste and generate new resources</a:t>
            </a:r>
            <a:r>
              <a:rPr lang="en-US" sz="1600" dirty="0">
                <a:latin typeface="Arial" panose="020B0604020202020204" pitchFamily="34" charset="0"/>
                <a:cs typeface="Arial" panose="020B0604020202020204" pitchFamily="34" charset="0"/>
              </a:rPr>
              <a:t>. Humans have needs and wants, but how can we use less and give nature a chance to recover from our consumption?</a:t>
            </a:r>
          </a:p>
        </p:txBody>
      </p:sp>
      <p:pic>
        <p:nvPicPr>
          <p:cNvPr id="7" name="Picture 6">
            <a:extLst>
              <a:ext uri="{FF2B5EF4-FFF2-40B4-BE49-F238E27FC236}">
                <a16:creationId xmlns:a16="http://schemas.microsoft.com/office/drawing/2014/main" xmlns="" id="{24820CA8-CC04-4A65-8D08-3FC6B74A18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76899" y="1333500"/>
            <a:ext cx="2819401" cy="2819401"/>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a:xfrm>
            <a:off x="457201" y="304800"/>
            <a:ext cx="8229599"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0E7001"/>
                </a:solidFill>
                <a:latin typeface="Arial"/>
                <a:ea typeface="+mj-ea"/>
                <a:cs typeface="Arial"/>
              </a:defRPr>
            </a:lvl1pPr>
          </a:lstStyle>
          <a:p>
            <a:r>
              <a:rPr lang="en-US" dirty="0"/>
              <a:t>Letter from the Green Ninja</a:t>
            </a:r>
          </a:p>
        </p:txBody>
      </p:sp>
    </p:spTree>
    <p:extLst>
      <p:ext uri="{BB962C8B-B14F-4D97-AF65-F5344CB8AC3E}">
        <p14:creationId xmlns:p14="http://schemas.microsoft.com/office/powerpoint/2010/main" val="1900454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457201" y="304800"/>
            <a:ext cx="8229599"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0E7001"/>
                </a:solidFill>
                <a:latin typeface="Arial"/>
                <a:ea typeface="+mj-ea"/>
                <a:cs typeface="Arial"/>
              </a:defRPr>
            </a:lvl1pPr>
          </a:lstStyle>
          <a:p>
            <a:r>
              <a:rPr lang="en-US" dirty="0"/>
              <a:t>Letter from the Green Ninja</a:t>
            </a:r>
          </a:p>
        </p:txBody>
      </p:sp>
      <p:sp>
        <p:nvSpPr>
          <p:cNvPr id="4" name="Rectangle 3">
            <a:extLst>
              <a:ext uri="{FF2B5EF4-FFF2-40B4-BE49-F238E27FC236}">
                <a16:creationId xmlns:a16="http://schemas.microsoft.com/office/drawing/2014/main" xmlns="" id="{3DCC06FD-E9EA-4BA9-BAE2-EB462C4253F4}"/>
              </a:ext>
            </a:extLst>
          </p:cNvPr>
          <p:cNvSpPr/>
          <p:nvPr/>
        </p:nvSpPr>
        <p:spPr>
          <a:xfrm>
            <a:off x="457201" y="1447800"/>
            <a:ext cx="8115298" cy="2354491"/>
          </a:xfrm>
          <a:prstGeom prst="rect">
            <a:avLst/>
          </a:prstGeom>
        </p:spPr>
        <p:txBody>
          <a:bodyPr wrap="square">
            <a:spAutoFit/>
          </a:bodyPr>
          <a:lstStyle/>
          <a:p>
            <a:r>
              <a:rPr lang="en-US" dirty="0">
                <a:latin typeface="Arial" panose="020B0604020202020204" pitchFamily="34" charset="0"/>
                <a:cs typeface="Arial" panose="020B0604020202020204" pitchFamily="34" charset="0"/>
              </a:rPr>
              <a:t>We live in an amazing time. Each day, advanced satellites, sensors, and computers produce mountains of high-resolution images of our planet. None of these detailed images would exist without the help of mysterious things called waves. After we learn more about waves, we will use our new knowledge to inspire others to help us protect our planet.</a:t>
            </a:r>
          </a:p>
          <a:p>
            <a:endParaRPr lang="en-US" sz="105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 let’s begin!</a:t>
            </a:r>
          </a:p>
          <a:p>
            <a:endParaRPr lang="en-US" sz="105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–Green Ninja</a:t>
            </a:r>
          </a:p>
        </p:txBody>
      </p:sp>
      <p:pic>
        <p:nvPicPr>
          <p:cNvPr id="9" name="Picture 8" descr="A picture containing yellow, outdoor, sky, bus&#10;&#10;Description generated with very high confidence">
            <a:extLst>
              <a:ext uri="{FF2B5EF4-FFF2-40B4-BE49-F238E27FC236}">
                <a16:creationId xmlns:a16="http://schemas.microsoft.com/office/drawing/2014/main" xmlns="" id="{D572AA86-233D-437F-B4B9-373E00C646BC}"/>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xmlns="" r:id="rId4"/>
              </a:ext>
            </a:extLst>
          </a:blip>
          <a:stretch>
            <a:fillRect/>
          </a:stretch>
        </p:blipFill>
        <p:spPr>
          <a:xfrm>
            <a:off x="1131927" y="3970222"/>
            <a:ext cx="2829170" cy="2121877"/>
          </a:xfrm>
          <a:prstGeom prst="rect">
            <a:avLst/>
          </a:prstGeom>
          <a:ln>
            <a:noFill/>
          </a:ln>
          <a:effectLst>
            <a:outerShdw blurRad="292100" dist="139700" dir="2700000" algn="tl" rotWithShape="0">
              <a:srgbClr val="333333">
                <a:alpha val="65000"/>
              </a:srgbClr>
            </a:outerShdw>
          </a:effectLst>
        </p:spPr>
      </p:pic>
      <p:pic>
        <p:nvPicPr>
          <p:cNvPr id="12" name="Picture 11" descr="A tree with a mountain in the background&#10;&#10;Description generated with very high confidence">
            <a:extLst>
              <a:ext uri="{FF2B5EF4-FFF2-40B4-BE49-F238E27FC236}">
                <a16:creationId xmlns:a16="http://schemas.microsoft.com/office/drawing/2014/main" xmlns="" id="{3FC893B3-BB64-4A2A-885D-31C91BB2012C}"/>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xmlns="" r:id="rId6"/>
              </a:ext>
            </a:extLst>
          </a:blip>
          <a:stretch>
            <a:fillRect/>
          </a:stretch>
        </p:blipFill>
        <p:spPr>
          <a:xfrm>
            <a:off x="4829908" y="3970223"/>
            <a:ext cx="2829167" cy="2121876"/>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xmlns="" id="{349CD50C-ACF4-442F-97B4-76A0C85A8BB7}"/>
              </a:ext>
            </a:extLst>
          </p:cNvPr>
          <p:cNvSpPr txBox="1"/>
          <p:nvPr/>
        </p:nvSpPr>
        <p:spPr>
          <a:xfrm>
            <a:off x="945849" y="10415596"/>
            <a:ext cx="2343219" cy="369332"/>
          </a:xfrm>
          <a:prstGeom prst="rect">
            <a:avLst/>
          </a:prstGeom>
          <a:noFill/>
        </p:spPr>
        <p:txBody>
          <a:bodyPr wrap="square" rtlCol="0">
            <a:spAutoFit/>
          </a:bodyPr>
          <a:lstStyle/>
          <a:p>
            <a:r>
              <a:rPr lang="en-US" sz="900">
                <a:hlinkClick r:id="rId6" tooltip="http://en.wikipedia.org/wiki/File:Yosemite.JPG"/>
              </a:rPr>
              <a:t>This Photo</a:t>
            </a:r>
            <a:r>
              <a:rPr lang="en-US" sz="900"/>
              <a:t> by Unknown Author is licensed under </a:t>
            </a:r>
            <a:r>
              <a:rPr lang="en-US" sz="900">
                <a:hlinkClick r:id="rId7" tooltip="https://creativecommons.org/licenses/by-sa/3.0/"/>
              </a:rPr>
              <a:t>CC BY-SA</a:t>
            </a:r>
            <a:endParaRPr lang="en-US" sz="900"/>
          </a:p>
        </p:txBody>
      </p:sp>
      <p:sp>
        <p:nvSpPr>
          <p:cNvPr id="14" name="TextBox 13">
            <a:extLst>
              <a:ext uri="{FF2B5EF4-FFF2-40B4-BE49-F238E27FC236}">
                <a16:creationId xmlns:a16="http://schemas.microsoft.com/office/drawing/2014/main" xmlns="" id="{2FA23168-FABC-4144-9859-54872C685729}"/>
              </a:ext>
            </a:extLst>
          </p:cNvPr>
          <p:cNvSpPr txBox="1"/>
          <p:nvPr/>
        </p:nvSpPr>
        <p:spPr>
          <a:xfrm>
            <a:off x="1930400" y="6178066"/>
            <a:ext cx="2133600" cy="369332"/>
          </a:xfrm>
          <a:prstGeom prst="rect">
            <a:avLst/>
          </a:prstGeom>
          <a:noFill/>
        </p:spPr>
        <p:txBody>
          <a:bodyPr wrap="square" rtlCol="0">
            <a:spAutoFit/>
          </a:bodyPr>
          <a:lstStyle/>
          <a:p>
            <a:r>
              <a:rPr lang="en-US" dirty="0">
                <a:latin typeface="Arial"/>
                <a:cs typeface="Arial"/>
              </a:rPr>
              <a:t>Less of this</a:t>
            </a:r>
          </a:p>
        </p:txBody>
      </p:sp>
      <p:sp>
        <p:nvSpPr>
          <p:cNvPr id="15" name="TextBox 14">
            <a:extLst>
              <a:ext uri="{FF2B5EF4-FFF2-40B4-BE49-F238E27FC236}">
                <a16:creationId xmlns:a16="http://schemas.microsoft.com/office/drawing/2014/main" xmlns="" id="{6573E805-F34B-4BFD-82DC-A7A9489EDA2D}"/>
              </a:ext>
            </a:extLst>
          </p:cNvPr>
          <p:cNvSpPr txBox="1"/>
          <p:nvPr/>
        </p:nvSpPr>
        <p:spPr>
          <a:xfrm>
            <a:off x="5646615" y="6162435"/>
            <a:ext cx="2133600" cy="369332"/>
          </a:xfrm>
          <a:prstGeom prst="rect">
            <a:avLst/>
          </a:prstGeom>
          <a:noFill/>
        </p:spPr>
        <p:txBody>
          <a:bodyPr wrap="square" rtlCol="0">
            <a:spAutoFit/>
          </a:bodyPr>
          <a:lstStyle/>
          <a:p>
            <a:r>
              <a:rPr lang="en-US" dirty="0">
                <a:latin typeface="Arial"/>
                <a:cs typeface="Arial"/>
              </a:rPr>
              <a:t>More of this!</a:t>
            </a:r>
          </a:p>
        </p:txBody>
      </p:sp>
      <p:cxnSp>
        <p:nvCxnSpPr>
          <p:cNvPr id="17" name="Straight Arrow Connector 16">
            <a:extLst>
              <a:ext uri="{FF2B5EF4-FFF2-40B4-BE49-F238E27FC236}">
                <a16:creationId xmlns:a16="http://schemas.microsoft.com/office/drawing/2014/main" xmlns="" id="{485F7917-9887-46E4-9535-661EA7FBD571}"/>
              </a:ext>
            </a:extLst>
          </p:cNvPr>
          <p:cNvCxnSpPr>
            <a:cxnSpLocks/>
          </p:cNvCxnSpPr>
          <p:nvPr/>
        </p:nvCxnSpPr>
        <p:spPr>
          <a:xfrm>
            <a:off x="3759197" y="6370547"/>
            <a:ext cx="128953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181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C58E74C-AFDE-4FCC-A955-59C921FBD5C6}"/>
              </a:ext>
            </a:extLst>
          </p:cNvPr>
          <p:cNvSpPr>
            <a:spLocks noGrp="1"/>
          </p:cNvSpPr>
          <p:nvPr>
            <p:ph type="title"/>
          </p:nvPr>
        </p:nvSpPr>
        <p:spPr>
          <a:xfrm>
            <a:off x="600892" y="443132"/>
            <a:ext cx="8229600" cy="940484"/>
          </a:xfrm>
        </p:spPr>
        <p:txBody>
          <a:bodyPr/>
          <a:lstStyle/>
          <a:p>
            <a:pPr algn="l"/>
            <a:r>
              <a:rPr lang="en-US" dirty="0"/>
              <a:t>What Have We Learned So Far?</a:t>
            </a:r>
          </a:p>
        </p:txBody>
      </p:sp>
      <p:sp>
        <p:nvSpPr>
          <p:cNvPr id="5" name="TextBox 4">
            <a:extLst>
              <a:ext uri="{FF2B5EF4-FFF2-40B4-BE49-F238E27FC236}">
                <a16:creationId xmlns:a16="http://schemas.microsoft.com/office/drawing/2014/main" xmlns="" id="{461C6223-C078-432F-9C66-9B9669CC99FE}"/>
              </a:ext>
            </a:extLst>
          </p:cNvPr>
          <p:cNvSpPr txBox="1"/>
          <p:nvPr/>
        </p:nvSpPr>
        <p:spPr>
          <a:xfrm>
            <a:off x="600892" y="1383616"/>
            <a:ext cx="8098972"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Waves: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What are wave characteristics?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How do waves behave?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How do we use waves?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How do digital and analog signals compare?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Consumption:</a:t>
            </a:r>
          </a:p>
          <a:p>
            <a:pPr marL="514350" indent="-514350">
              <a:buFont typeface="Arial" panose="020B0604020202020204" pitchFamily="34" charset="0"/>
              <a:buChar char="•"/>
            </a:pPr>
            <a:r>
              <a:rPr lang="en-US" sz="2400" dirty="0">
                <a:latin typeface="Arial" panose="020B0604020202020204" pitchFamily="34" charset="0"/>
                <a:cs typeface="Arial" panose="020B0604020202020204" pitchFamily="34" charset="0"/>
              </a:rPr>
              <a:t>How do patterns of human consumption affect Earth’s landscape?</a:t>
            </a:r>
          </a:p>
          <a:p>
            <a:pPr marL="514350" indent="-514350">
              <a:buFont typeface="Arial" panose="020B0604020202020204" pitchFamily="34" charset="0"/>
              <a:buChar char="•"/>
            </a:pPr>
            <a:r>
              <a:rPr lang="en-US" sz="2400" dirty="0">
                <a:latin typeface="Arial" panose="020B0604020202020204" pitchFamily="34" charset="0"/>
                <a:cs typeface="Arial" panose="020B0604020202020204" pitchFamily="34" charset="0"/>
              </a:rPr>
              <a:t>How can we reduce our consumption?</a:t>
            </a:r>
          </a:p>
        </p:txBody>
      </p:sp>
    </p:spTree>
    <p:extLst>
      <p:ext uri="{BB962C8B-B14F-4D97-AF65-F5344CB8AC3E}">
        <p14:creationId xmlns:p14="http://schemas.microsoft.com/office/powerpoint/2010/main" val="41330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EEB8B51-BB77-45A2-8E1B-0C11EDFFD076}"/>
              </a:ext>
            </a:extLst>
          </p:cNvPr>
          <p:cNvSpPr>
            <a:spLocks noGrp="1"/>
          </p:cNvSpPr>
          <p:nvPr>
            <p:ph type="title"/>
          </p:nvPr>
        </p:nvSpPr>
        <p:spPr>
          <a:xfrm>
            <a:off x="0" y="2615998"/>
            <a:ext cx="9144000" cy="1143000"/>
          </a:xfrm>
        </p:spPr>
        <p:txBody>
          <a:bodyPr>
            <a:normAutofit fontScale="90000"/>
          </a:bodyPr>
          <a:lstStyle/>
          <a:p>
            <a:r>
              <a:rPr lang="en-US" dirty="0"/>
              <a:t>How Can We Use Satellite Imagery </a:t>
            </a:r>
            <a:br>
              <a:rPr lang="en-US" dirty="0"/>
            </a:br>
            <a:r>
              <a:rPr lang="en-US" dirty="0"/>
              <a:t>and Effective Communication to Reduce Humanity’s Ecological Footprint?</a:t>
            </a:r>
          </a:p>
        </p:txBody>
      </p:sp>
    </p:spTree>
    <p:extLst>
      <p:ext uri="{BB962C8B-B14F-4D97-AF65-F5344CB8AC3E}">
        <p14:creationId xmlns:p14="http://schemas.microsoft.com/office/powerpoint/2010/main" val="108116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52FA2-E519-41BF-BAAC-075234C8E804}"/>
              </a:ext>
            </a:extLst>
          </p:cNvPr>
          <p:cNvSpPr>
            <a:spLocks noGrp="1"/>
          </p:cNvSpPr>
          <p:nvPr>
            <p:ph type="title"/>
          </p:nvPr>
        </p:nvSpPr>
        <p:spPr>
          <a:xfrm>
            <a:off x="-1259408" y="2844479"/>
            <a:ext cx="5880932" cy="1143000"/>
          </a:xfrm>
        </p:spPr>
        <p:txBody>
          <a:bodyPr/>
          <a:lstStyle/>
          <a:p>
            <a:r>
              <a:rPr lang="en-US" dirty="0"/>
              <a:t>Infographics</a:t>
            </a:r>
          </a:p>
        </p:txBody>
      </p:sp>
      <p:pic>
        <p:nvPicPr>
          <p:cNvPr id="3" name="Picture 2">
            <a:extLst>
              <a:ext uri="{FF2B5EF4-FFF2-40B4-BE49-F238E27FC236}">
                <a16:creationId xmlns:a16="http://schemas.microsoft.com/office/drawing/2014/main" xmlns="" id="{931EB008-56B6-4A64-8DB6-0A18F0D0E34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17662" y="-26041"/>
            <a:ext cx="5826337" cy="6884041"/>
          </a:xfrm>
          <a:prstGeom prst="rect">
            <a:avLst/>
          </a:prstGeom>
        </p:spPr>
      </p:pic>
    </p:spTree>
    <p:extLst>
      <p:ext uri="{BB962C8B-B14F-4D97-AF65-F5344CB8AC3E}">
        <p14:creationId xmlns:p14="http://schemas.microsoft.com/office/powerpoint/2010/main" val="689142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52FA2-E519-41BF-BAAC-075234C8E804}"/>
              </a:ext>
            </a:extLst>
          </p:cNvPr>
          <p:cNvSpPr>
            <a:spLocks noGrp="1"/>
          </p:cNvSpPr>
          <p:nvPr>
            <p:ph type="title"/>
          </p:nvPr>
        </p:nvSpPr>
        <p:spPr>
          <a:xfrm>
            <a:off x="5481970" y="2209637"/>
            <a:ext cx="3561907" cy="2262239"/>
          </a:xfrm>
        </p:spPr>
        <p:txBody>
          <a:bodyPr>
            <a:noAutofit/>
          </a:bodyPr>
          <a:lstStyle/>
          <a:p>
            <a:r>
              <a:rPr lang="en-US" sz="2800" dirty="0">
                <a:solidFill>
                  <a:schemeClr val="tx1"/>
                </a:solidFill>
              </a:rPr>
              <a:t>An infographic uses </a:t>
            </a:r>
            <a:r>
              <a:rPr lang="en-US" sz="2800" dirty="0"/>
              <a:t>VISUALS</a:t>
            </a:r>
            <a:r>
              <a:rPr lang="en-US" sz="2800" dirty="0">
                <a:solidFill>
                  <a:schemeClr val="tx1"/>
                </a:solidFill>
              </a:rPr>
              <a:t> (sometimes supported by text) to represent information or </a:t>
            </a:r>
            <a:r>
              <a:rPr lang="en-US" sz="2800" dirty="0"/>
              <a:t>DATA</a:t>
            </a:r>
            <a:r>
              <a:rPr lang="en-US" sz="2800" dirty="0">
                <a:solidFill>
                  <a:schemeClr val="tx1"/>
                </a:solidFill>
              </a:rPr>
              <a:t>, often with the aim of </a:t>
            </a:r>
            <a:r>
              <a:rPr lang="en-US" sz="2800" dirty="0"/>
              <a:t>EDUCATING</a:t>
            </a:r>
            <a:r>
              <a:rPr lang="en-US" sz="2800" dirty="0">
                <a:solidFill>
                  <a:schemeClr val="tx1"/>
                </a:solidFill>
              </a:rPr>
              <a:t> or informing an audience.</a:t>
            </a:r>
          </a:p>
        </p:txBody>
      </p:sp>
      <p:pic>
        <p:nvPicPr>
          <p:cNvPr id="4" name="Picture 3">
            <a:extLst>
              <a:ext uri="{FF2B5EF4-FFF2-40B4-BE49-F238E27FC236}">
                <a16:creationId xmlns:a16="http://schemas.microsoft.com/office/drawing/2014/main" xmlns="" id="{F9D4EDA1-02F0-455C-B8A8-E3D65416E5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9958" y="863370"/>
            <a:ext cx="5112012" cy="49547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5823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52FA2-E519-41BF-BAAC-075234C8E804}"/>
              </a:ext>
            </a:extLst>
          </p:cNvPr>
          <p:cNvSpPr>
            <a:spLocks noGrp="1"/>
          </p:cNvSpPr>
          <p:nvPr>
            <p:ph type="title"/>
          </p:nvPr>
        </p:nvSpPr>
        <p:spPr>
          <a:xfrm>
            <a:off x="633819" y="422778"/>
            <a:ext cx="8229600" cy="1143000"/>
          </a:xfrm>
        </p:spPr>
        <p:txBody>
          <a:bodyPr/>
          <a:lstStyle/>
          <a:p>
            <a:pPr algn="l"/>
            <a:r>
              <a:rPr lang="en-US" dirty="0"/>
              <a:t>Elements of Effective Infographics</a:t>
            </a:r>
          </a:p>
        </p:txBody>
      </p:sp>
      <p:sp>
        <p:nvSpPr>
          <p:cNvPr id="4" name="Rectangle 3">
            <a:extLst>
              <a:ext uri="{FF2B5EF4-FFF2-40B4-BE49-F238E27FC236}">
                <a16:creationId xmlns:a16="http://schemas.microsoft.com/office/drawing/2014/main" xmlns="" id="{1D50636F-1042-49E5-8C43-28E177C9A3D5}"/>
              </a:ext>
            </a:extLst>
          </p:cNvPr>
          <p:cNvSpPr/>
          <p:nvPr/>
        </p:nvSpPr>
        <p:spPr>
          <a:xfrm>
            <a:off x="633819" y="1565778"/>
            <a:ext cx="7748181" cy="4693593"/>
          </a:xfrm>
          <a:prstGeom prst="rect">
            <a:avLst/>
          </a:prstGeom>
        </p:spPr>
        <p:txBody>
          <a:bodyPr wrap="square">
            <a:spAutoFit/>
          </a:bodyPr>
          <a:lstStyle/>
          <a:p>
            <a:pPr marL="342900" marR="0" lvl="0" indent="-342900">
              <a:lnSpc>
                <a:spcPct val="115000"/>
              </a:lnSpc>
              <a:spcBef>
                <a:spcPts val="0"/>
              </a:spcBef>
              <a:spcAft>
                <a:spcPts val="0"/>
              </a:spcAft>
              <a:buFont typeface="Arial"/>
              <a:buChar char="•"/>
            </a:pPr>
            <a:r>
              <a:rPr lang="en-US" sz="2000" dirty="0">
                <a:solidFill>
                  <a:srgbClr val="00000A"/>
                </a:solidFill>
                <a:latin typeface="Arial" panose="020B0604020202020204" pitchFamily="34" charset="0"/>
                <a:ea typeface="Times New Roman" panose="02020603050405020304" pitchFamily="18" charset="0"/>
                <a:cs typeface="Arial" panose="020B0604020202020204" pitchFamily="34" charset="0"/>
              </a:rPr>
              <a:t>How to Survive a Zombie Apocalypse</a:t>
            </a:r>
            <a:r>
              <a:rPr lang="en-US" sz="2000" dirty="0">
                <a:solidFill>
                  <a:srgbClr val="00000A"/>
                </a:solidFill>
                <a:latin typeface="Arial" panose="020B0604020202020204" pitchFamily="34" charset="0"/>
                <a:ea typeface="MS Mincho" panose="02020609040205080304" pitchFamily="49" charset="-128"/>
                <a:cs typeface="Arial" panose="020B0604020202020204" pitchFamily="34" charset="0"/>
              </a:rPr>
              <a:t> (</a:t>
            </a:r>
            <a:r>
              <a:rPr lang="en-US" sz="2000" u="sng" dirty="0">
                <a:solidFill>
                  <a:srgbClr val="00000A"/>
                </a:solidFill>
                <a:latin typeface="Arial" panose="020B0604020202020204" pitchFamily="34" charset="0"/>
                <a:ea typeface="Times New Roman" panose="02020603050405020304" pitchFamily="18" charset="0"/>
                <a:cs typeface="Arial" panose="020B0604020202020204" pitchFamily="34" charset="0"/>
                <a:hlinkClick r:id="rId3"/>
              </a:rPr>
              <a:t>http://www.nerdgraph.com/how-to-survive-a-zombie-apocalypse/</a:t>
            </a:r>
            <a:r>
              <a:rPr lang="en-US" sz="2000" dirty="0">
                <a:solidFill>
                  <a:srgbClr val="00000A"/>
                </a:solidFill>
                <a:latin typeface="Arial" panose="020B0604020202020204" pitchFamily="34" charset="0"/>
                <a:ea typeface="Times New Roman" panose="02020603050405020304" pitchFamily="18" charset="0"/>
                <a:cs typeface="Arial" panose="020B0604020202020204" pitchFamily="34" charset="0"/>
              </a:rPr>
              <a:t>)</a:t>
            </a:r>
            <a:br>
              <a:rPr lang="en-US" sz="2000" dirty="0">
                <a:solidFill>
                  <a:srgbClr val="00000A"/>
                </a:solidFill>
                <a:latin typeface="Arial" panose="020B0604020202020204" pitchFamily="34" charset="0"/>
                <a:ea typeface="Times New Roman" panose="02020603050405020304" pitchFamily="18" charset="0"/>
                <a:cs typeface="Arial" panose="020B0604020202020204" pitchFamily="34" charset="0"/>
              </a:rPr>
            </a:br>
            <a:endParaRPr lang="en-US" sz="2000" dirty="0">
              <a:solidFill>
                <a:srgbClr val="00000A"/>
              </a:solidFill>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Arial"/>
              <a:buChar char="•"/>
            </a:pPr>
            <a:r>
              <a:rPr lang="en-US" sz="2000" dirty="0">
                <a:solidFill>
                  <a:srgbClr val="00000A"/>
                </a:solidFill>
                <a:latin typeface="Arial" panose="020B0604020202020204" pitchFamily="34" charset="0"/>
                <a:ea typeface="Times New Roman" panose="02020603050405020304" pitchFamily="18" charset="0"/>
                <a:cs typeface="Arial" panose="020B0604020202020204" pitchFamily="34" charset="0"/>
              </a:rPr>
              <a:t>Don’t Let Mumps Spoil Your Fun</a:t>
            </a:r>
            <a:r>
              <a:rPr lang="en-US" sz="2000" dirty="0">
                <a:solidFill>
                  <a:srgbClr val="00000A"/>
                </a:solidFill>
                <a:latin typeface="Arial" panose="020B0604020202020204" pitchFamily="34" charset="0"/>
                <a:ea typeface="MS Mincho" panose="02020609040205080304" pitchFamily="49" charset="-128"/>
                <a:cs typeface="Arial" panose="020B0604020202020204" pitchFamily="34" charset="0"/>
              </a:rPr>
              <a:t> (</a:t>
            </a:r>
            <a:r>
              <a:rPr lang="en-US" sz="2000" u="sng" dirty="0">
                <a:solidFill>
                  <a:srgbClr val="00000A"/>
                </a:solidFill>
                <a:latin typeface="Arial" panose="020B0604020202020204" pitchFamily="34" charset="0"/>
                <a:ea typeface="Times New Roman" panose="02020603050405020304" pitchFamily="18" charset="0"/>
                <a:cs typeface="Arial" panose="020B0604020202020204" pitchFamily="34" charset="0"/>
                <a:hlinkClick r:id="rId4"/>
              </a:rPr>
              <a:t>https://www.cdc.gov/mumps/infographics/mumps-mmr.html</a:t>
            </a:r>
            <a:r>
              <a:rPr lang="en-US" sz="2000" u="sng" dirty="0">
                <a:solidFill>
                  <a:srgbClr val="00000A"/>
                </a:solidFill>
                <a:latin typeface="Arial" panose="020B0604020202020204" pitchFamily="34" charset="0"/>
                <a:ea typeface="Times New Roman" panose="02020603050405020304" pitchFamily="18" charset="0"/>
                <a:cs typeface="Arial" panose="020B0604020202020204" pitchFamily="34" charset="0"/>
              </a:rPr>
              <a:t>)</a:t>
            </a:r>
            <a:r>
              <a:rPr lang="en-US" sz="2000" dirty="0">
                <a:solidFill>
                  <a:srgbClr val="00000A"/>
                </a:solidFill>
                <a:latin typeface="Arial" panose="020B0604020202020204" pitchFamily="34" charset="0"/>
                <a:ea typeface="Times New Roman" panose="02020603050405020304" pitchFamily="18" charset="0"/>
                <a:cs typeface="Arial" panose="020B0604020202020204" pitchFamily="34" charset="0"/>
              </a:rPr>
              <a:t/>
            </a:r>
            <a:br>
              <a:rPr lang="en-US" sz="2000" dirty="0">
                <a:solidFill>
                  <a:srgbClr val="00000A"/>
                </a:solidFill>
                <a:latin typeface="Arial" panose="020B0604020202020204" pitchFamily="34" charset="0"/>
                <a:ea typeface="Times New Roman" panose="02020603050405020304" pitchFamily="18" charset="0"/>
                <a:cs typeface="Arial" panose="020B0604020202020204" pitchFamily="34" charset="0"/>
              </a:rPr>
            </a:br>
            <a:endParaRPr lang="en-US" sz="2000" dirty="0">
              <a:solidFill>
                <a:srgbClr val="00000A"/>
              </a:solidFill>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Arial"/>
              <a:buChar char="•"/>
            </a:pPr>
            <a:r>
              <a:rPr lang="en-US" sz="2000" dirty="0">
                <a:solidFill>
                  <a:srgbClr val="00000A"/>
                </a:solidFill>
                <a:latin typeface="Arial" panose="020B0604020202020204" pitchFamily="34" charset="0"/>
                <a:ea typeface="Times New Roman" panose="02020603050405020304" pitchFamily="18" charset="0"/>
                <a:cs typeface="Arial" panose="020B0604020202020204" pitchFamily="34" charset="0"/>
              </a:rPr>
              <a:t>Consumerism Stats</a:t>
            </a:r>
            <a:r>
              <a:rPr lang="en-US" sz="2000" dirty="0">
                <a:solidFill>
                  <a:srgbClr val="00000A"/>
                </a:solidFill>
                <a:latin typeface="Arial" panose="020B0604020202020204" pitchFamily="34" charset="0"/>
                <a:ea typeface="MS Mincho" panose="02020609040205080304" pitchFamily="49" charset="-128"/>
                <a:cs typeface="Arial" panose="020B0604020202020204" pitchFamily="34" charset="0"/>
              </a:rPr>
              <a:t> (</a:t>
            </a:r>
            <a:r>
              <a:rPr lang="en-US" sz="2000" u="sng" dirty="0">
                <a:solidFill>
                  <a:srgbClr val="00000A"/>
                </a:solidFill>
                <a:latin typeface="Arial" panose="020B0604020202020204" pitchFamily="34" charset="0"/>
                <a:ea typeface="Times New Roman" panose="02020603050405020304" pitchFamily="18" charset="0"/>
                <a:cs typeface="Arial" panose="020B0604020202020204" pitchFamily="34" charset="0"/>
                <a:hlinkClick r:id="rId5"/>
              </a:rPr>
              <a:t>https://visual.ly/community/infographic/environment/consumerism-stats</a:t>
            </a:r>
            <a:r>
              <a:rPr lang="en-US" sz="2000" dirty="0">
                <a:solidFill>
                  <a:srgbClr val="00000A"/>
                </a:solidFill>
                <a:latin typeface="Arial" panose="020B0604020202020204" pitchFamily="34" charset="0"/>
                <a:ea typeface="Times New Roman" panose="02020603050405020304" pitchFamily="18" charset="0"/>
                <a:cs typeface="Arial" panose="020B0604020202020204" pitchFamily="34" charset="0"/>
              </a:rPr>
              <a:t>)</a:t>
            </a:r>
            <a:br>
              <a:rPr lang="en-US" sz="2000" dirty="0">
                <a:solidFill>
                  <a:srgbClr val="00000A"/>
                </a:solidFill>
                <a:latin typeface="Arial" panose="020B0604020202020204" pitchFamily="34" charset="0"/>
                <a:ea typeface="Times New Roman" panose="02020603050405020304" pitchFamily="18" charset="0"/>
                <a:cs typeface="Arial" panose="020B0604020202020204" pitchFamily="34" charset="0"/>
              </a:rPr>
            </a:br>
            <a:endParaRPr lang="en-US" sz="2000" dirty="0">
              <a:solidFill>
                <a:srgbClr val="00000A"/>
              </a:solidFill>
              <a:latin typeface="Arial" panose="020B0604020202020204" pitchFamily="34" charset="0"/>
              <a:ea typeface="MS Mincho" panose="02020609040205080304" pitchFamily="49" charset="-128"/>
              <a:cs typeface="Arial" panose="020B0604020202020204" pitchFamily="34" charset="0"/>
            </a:endParaRPr>
          </a:p>
          <a:p>
            <a:pPr marL="285750" marR="0" lvl="0" indent="-285750">
              <a:lnSpc>
                <a:spcPct val="115000"/>
              </a:lnSpc>
              <a:spcBef>
                <a:spcPts val="0"/>
              </a:spcBef>
              <a:spcAft>
                <a:spcPts val="0"/>
              </a:spcAft>
              <a:buFont typeface="Arial"/>
              <a:buChar char="•"/>
            </a:pPr>
            <a:r>
              <a:rPr lang="en-US" sz="2000" dirty="0">
                <a:solidFill>
                  <a:srgbClr val="00000A"/>
                </a:solidFill>
                <a:latin typeface="Arial" panose="020B0604020202020204" pitchFamily="34" charset="0"/>
                <a:ea typeface="MS Mincho" panose="02020609040205080304" pitchFamily="49" charset="-128"/>
                <a:cs typeface="Arial" panose="020B0604020202020204" pitchFamily="34" charset="0"/>
              </a:rPr>
              <a:t>The Lifespan of Your Waste</a:t>
            </a:r>
            <a:br>
              <a:rPr lang="en-US" sz="2000" dirty="0">
                <a:solidFill>
                  <a:srgbClr val="00000A"/>
                </a:solidFill>
                <a:latin typeface="Arial" panose="020B0604020202020204" pitchFamily="34" charset="0"/>
                <a:ea typeface="MS Mincho" panose="02020609040205080304" pitchFamily="49" charset="-128"/>
                <a:cs typeface="Arial" panose="020B0604020202020204" pitchFamily="34" charset="0"/>
              </a:rPr>
            </a:br>
            <a:r>
              <a:rPr lang="en-US" sz="2000" dirty="0">
                <a:solidFill>
                  <a:srgbClr val="00000A"/>
                </a:solidFill>
                <a:latin typeface="Arial" panose="020B0604020202020204" pitchFamily="34" charset="0"/>
                <a:ea typeface="MS Mincho" panose="02020609040205080304" pitchFamily="49" charset="-128"/>
                <a:cs typeface="Arial" panose="020B0604020202020204" pitchFamily="34" charset="0"/>
              </a:rPr>
              <a:t>(</a:t>
            </a:r>
            <a:r>
              <a:rPr lang="en-US" sz="2000" dirty="0">
                <a:solidFill>
                  <a:srgbClr val="00000A"/>
                </a:solidFill>
                <a:latin typeface="Arial" panose="020B0604020202020204" pitchFamily="34" charset="0"/>
                <a:ea typeface="MS Mincho" panose="02020609040205080304" pitchFamily="49" charset="-128"/>
                <a:cs typeface="Arial" panose="020B0604020202020204" pitchFamily="34" charset="0"/>
                <a:hlinkClick r:id="rId6"/>
              </a:rPr>
              <a:t>http://infographicjournal.com/the-lifespan-of-your-waste</a:t>
            </a:r>
            <a:r>
              <a:rPr lang="en-US" sz="2000" dirty="0">
                <a:solidFill>
                  <a:srgbClr val="00000A"/>
                </a:solidFill>
                <a:latin typeface="Arial" panose="020B0604020202020204" pitchFamily="34" charset="0"/>
                <a:ea typeface="MS Mincho" panose="02020609040205080304" pitchFamily="49" charset="-128"/>
                <a:cs typeface="Arial" panose="020B0604020202020204" pitchFamily="34" charset="0"/>
              </a:rPr>
              <a:t>)</a:t>
            </a:r>
          </a:p>
        </p:txBody>
      </p:sp>
    </p:spTree>
    <p:extLst>
      <p:ext uri="{BB962C8B-B14F-4D97-AF65-F5344CB8AC3E}">
        <p14:creationId xmlns:p14="http://schemas.microsoft.com/office/powerpoint/2010/main" val="1529154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GN Template " id="{2099AF72-7C66-EA41-991B-DBFCA1F4D149}" vid="{E4B34D78-6278-4C47-A81E-0755FB3FEB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GN Template </Template>
  <TotalTime>13497</TotalTime>
  <Words>509</Words>
  <Application>Microsoft Office PowerPoint</Application>
  <PresentationFormat>On-screen Show (4:3)</PresentationFormat>
  <Paragraphs>62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3_Office Theme</vt:lpstr>
      <vt:lpstr> Reducing Our Ecological Footprint</vt:lpstr>
      <vt:lpstr>PowerPoint Presentation</vt:lpstr>
      <vt:lpstr>PowerPoint Presentation</vt:lpstr>
      <vt:lpstr>What Have We Learned So Far?</vt:lpstr>
      <vt:lpstr>How Can We Use Satellite Imagery  and Effective Communication to Reduce Humanity’s Ecological Footprint?</vt:lpstr>
      <vt:lpstr>Infographics</vt:lpstr>
      <vt:lpstr>An infographic uses VISUALS (sometimes supported by text) to represent information or DATA, often with the aim of EDUCATING or informing an audience.</vt:lpstr>
      <vt:lpstr>Elements of Effective Infographics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Aribar</cp:lastModifiedBy>
  <cp:revision>229</cp:revision>
  <dcterms:created xsi:type="dcterms:W3CDTF">2017-06-05T23:28:58Z</dcterms:created>
  <dcterms:modified xsi:type="dcterms:W3CDTF">2018-04-10T00:48:02Z</dcterms:modified>
</cp:coreProperties>
</file>