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9"/>
  </p:notesMasterIdLst>
  <p:sldIdLst>
    <p:sldId id="283" r:id="rId2"/>
    <p:sldId id="284" r:id="rId3"/>
    <p:sldId id="285" r:id="rId4"/>
    <p:sldId id="286" r:id="rId5"/>
    <p:sldId id="287" r:id="rId6"/>
    <p:sldId id="288" r:id="rId7"/>
    <p:sldId id="289"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2"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001"/>
    <a:srgbClr val="FFFFFF"/>
    <a:srgbClr val="0F70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47" autoAdjust="0"/>
    <p:restoredTop sz="80858" autoAdjust="0"/>
  </p:normalViewPr>
  <p:slideViewPr>
    <p:cSldViewPr snapToGrid="0" snapToObjects="1">
      <p:cViewPr varScale="1">
        <p:scale>
          <a:sx n="114" d="100"/>
          <a:sy n="114" d="100"/>
        </p:scale>
        <p:origin x="184" y="1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91"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C7680-2EF0-F14C-AAE7-95CC23049BFA}" type="datetimeFigureOut">
              <a:rPr lang="en-US" smtClean="0"/>
              <a:t>5/3/18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813AB-2925-D943-866B-CA3706445922}" type="slidenum">
              <a:rPr lang="en-US" smtClean="0"/>
              <a:t>‹#›</a:t>
            </a:fld>
            <a:endParaRPr lang="en-US"/>
          </a:p>
        </p:txBody>
      </p:sp>
    </p:spTree>
    <p:extLst>
      <p:ext uri="{BB962C8B-B14F-4D97-AF65-F5344CB8AC3E}">
        <p14:creationId xmlns:p14="http://schemas.microsoft.com/office/powerpoint/2010/main" val="201087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1</a:t>
            </a:fld>
            <a:endParaRPr lang="en-US"/>
          </a:p>
        </p:txBody>
      </p:sp>
    </p:spTree>
    <p:extLst>
      <p:ext uri="{BB962C8B-B14F-4D97-AF65-F5344CB8AC3E}">
        <p14:creationId xmlns:p14="http://schemas.microsoft.com/office/powerpoint/2010/main" val="31939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students time to consider this…</a:t>
            </a:r>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3</a:t>
            </a:fld>
            <a:endParaRPr lang="en-US"/>
          </a:p>
        </p:txBody>
      </p:sp>
    </p:spTree>
    <p:extLst>
      <p:ext uri="{BB962C8B-B14F-4D97-AF65-F5344CB8AC3E}">
        <p14:creationId xmlns:p14="http://schemas.microsoft.com/office/powerpoint/2010/main" val="3036562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“what is a wave?” and have them share their ideas based upon their claims, </a:t>
            </a:r>
            <a:r>
              <a:rPr lang="en-US" dirty="0" smtClean="0"/>
              <a:t>evidence, </a:t>
            </a:r>
            <a:r>
              <a:rPr lang="en-US" dirty="0"/>
              <a:t>and reasoning.</a:t>
            </a:r>
          </a:p>
          <a:p>
            <a:endParaRPr lang="en-US" dirty="0"/>
          </a:p>
          <a:p>
            <a:r>
              <a:rPr lang="en-US" dirty="0"/>
              <a:t>A wave is the movement of energy, not matter. A wave carries energy from one location to another. Some waves are mechanical and move through matter (again, waves don’t carry matter), like water, a slinky, dominoes, or a jump rope. Other waves don’t need matter to move (</a:t>
            </a:r>
            <a:r>
              <a:rPr lang="en-US" dirty="0" smtClean="0"/>
              <a:t>note</a:t>
            </a:r>
            <a:r>
              <a:rPr lang="en-US" smtClean="0"/>
              <a:t>:</a:t>
            </a:r>
            <a:r>
              <a:rPr lang="en-US" baseline="0" smtClean="0"/>
              <a:t> your </a:t>
            </a:r>
            <a:r>
              <a:rPr lang="en-US" smtClean="0"/>
              <a:t>students </a:t>
            </a:r>
            <a:r>
              <a:rPr lang="en-US" dirty="0"/>
              <a:t>will get there in future lessons with visible light and other electromagnetic radiation). </a:t>
            </a:r>
          </a:p>
          <a:p>
            <a:endParaRPr lang="en-US" dirty="0"/>
          </a:p>
          <a:p>
            <a:r>
              <a:rPr lang="en-US" dirty="0"/>
              <a:t>What transfers energy to the ocean to create the wave in this photo? Wind energy from the </a:t>
            </a:r>
            <a:r>
              <a:rPr lang="en-US" dirty="0" smtClean="0"/>
              <a:t>air.</a:t>
            </a:r>
            <a:r>
              <a:rPr lang="en-US" dirty="0"/>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4</a:t>
            </a:fld>
            <a:endParaRPr lang="en-US"/>
          </a:p>
        </p:txBody>
      </p:sp>
    </p:spTree>
    <p:extLst>
      <p:ext uri="{BB962C8B-B14F-4D97-AF65-F5344CB8AC3E}">
        <p14:creationId xmlns:p14="http://schemas.microsoft.com/office/powerpoint/2010/main" val="145347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Waves come in many shapes and forms. While all waves share some basic characteristic properties and behaviors, some waves can be distinguished from others based on some observable (and some non-observable) characteristics. It is common to categorize waves based on these distinguishing characteristics.</a:t>
            </a:r>
          </a:p>
          <a:p>
            <a:endParaRPr lang="en-US" dirty="0">
              <a:effectLst/>
            </a:endParaRPr>
          </a:p>
          <a:p>
            <a:r>
              <a:rPr lang="en-US" dirty="0">
                <a:effectLst/>
              </a:rPr>
              <a:t>(Note: have a couple of students use a slinky to demonstrate each wave type for the class)</a:t>
            </a:r>
          </a:p>
          <a:p>
            <a:endParaRPr lang="en-US" dirty="0">
              <a:effectLst/>
            </a:endParaRPr>
          </a:p>
          <a:p>
            <a:r>
              <a:rPr lang="en-US" dirty="0">
                <a:effectLst/>
              </a:rPr>
              <a:t>These categories are based upon direction of energy transport.</a:t>
            </a:r>
          </a:p>
          <a:p>
            <a:endParaRPr lang="en-US" dirty="0">
              <a:effectLst/>
            </a:endParaRPr>
          </a:p>
          <a:p>
            <a:pPr marL="171450" indent="-171450">
              <a:buFont typeface="Arial" panose="020B0604020202020204" pitchFamily="34" charset="0"/>
              <a:buChar char="•"/>
            </a:pPr>
            <a:r>
              <a:rPr lang="en-US" dirty="0"/>
              <a:t>Transverse: </a:t>
            </a:r>
            <a:r>
              <a:rPr lang="en-US" dirty="0">
                <a:effectLst/>
              </a:rPr>
              <a:t>a wave in which particles of the medium move in a direction </a:t>
            </a:r>
            <a:r>
              <a:rPr lang="en-US" u="sng" dirty="0">
                <a:effectLst/>
              </a:rPr>
              <a:t>perpendicular</a:t>
            </a:r>
            <a:r>
              <a:rPr lang="en-US" dirty="0">
                <a:effectLst/>
              </a:rPr>
              <a:t> to the direction that the wave moves</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Longitudinal: a </a:t>
            </a:r>
            <a:r>
              <a:rPr lang="en-US" dirty="0">
                <a:effectLst/>
              </a:rPr>
              <a:t>wave in which particles of the medium move in a direction </a:t>
            </a:r>
            <a:r>
              <a:rPr lang="en-US" u="sng" dirty="0">
                <a:effectLst/>
              </a:rPr>
              <a:t>parallel</a:t>
            </a:r>
            <a:r>
              <a:rPr lang="en-US" dirty="0">
                <a:effectLst/>
              </a:rPr>
              <a:t> to the direction that the wave moves</a:t>
            </a:r>
          </a:p>
          <a:p>
            <a:pPr marL="171450" indent="-171450">
              <a:buFont typeface="Arial" panose="020B0604020202020204" pitchFamily="34" charset="0"/>
              <a:buChar char="•"/>
            </a:pPr>
            <a:endParaRPr lang="en-US"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Surface: </a:t>
            </a:r>
            <a:r>
              <a:rPr lang="en-US" dirty="0">
                <a:effectLst/>
              </a:rPr>
              <a:t>a wave in which particles of the medium undergo a circular motion. Surface waves are neither longitudinal nor transverse.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5</a:t>
            </a:fld>
            <a:endParaRPr lang="en-US"/>
          </a:p>
        </p:txBody>
      </p:sp>
    </p:spTree>
    <p:extLst>
      <p:ext uri="{BB962C8B-B14F-4D97-AF65-F5344CB8AC3E}">
        <p14:creationId xmlns:p14="http://schemas.microsoft.com/office/powerpoint/2010/main" val="110031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Crest-highest point of a transverse wave</a:t>
            </a:r>
          </a:p>
          <a:p>
            <a:endParaRPr lang="en-US" dirty="0"/>
          </a:p>
          <a:p>
            <a:r>
              <a:rPr lang="en-US" dirty="0"/>
              <a:t>Trough-lowest point of a transverse wave</a:t>
            </a:r>
          </a:p>
          <a:p>
            <a:endParaRPr lang="en-US" dirty="0"/>
          </a:p>
          <a:p>
            <a:r>
              <a:rPr lang="en-US" dirty="0"/>
              <a:t>Examples </a:t>
            </a:r>
            <a:r>
              <a:rPr lang="en-US" smtClean="0"/>
              <a:t>(e.g., water </a:t>
            </a:r>
            <a:r>
              <a:rPr lang="en-US" dirty="0" smtClean="0"/>
              <a:t>waves)</a:t>
            </a:r>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6</a:t>
            </a:fld>
            <a:endParaRPr lang="en-US"/>
          </a:p>
        </p:txBody>
      </p:sp>
    </p:spTree>
    <p:extLst>
      <p:ext uri="{BB962C8B-B14F-4D97-AF65-F5344CB8AC3E}">
        <p14:creationId xmlns:p14="http://schemas.microsoft.com/office/powerpoint/2010/main" val="1010076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Compression-densest part of a longitudinal wave</a:t>
            </a:r>
          </a:p>
          <a:p>
            <a:endParaRPr lang="en-US" dirty="0"/>
          </a:p>
          <a:p>
            <a:r>
              <a:rPr lang="en-US" dirty="0"/>
              <a:t>Rarefication/Expansion-least dense part of a longitudinal wave</a:t>
            </a:r>
          </a:p>
          <a:p>
            <a:endParaRPr lang="en-US" dirty="0"/>
          </a:p>
          <a:p>
            <a:r>
              <a:rPr lang="en-US" dirty="0"/>
              <a:t>Examples: Sound waves</a:t>
            </a:r>
          </a:p>
        </p:txBody>
      </p:sp>
      <p:sp>
        <p:nvSpPr>
          <p:cNvPr id="4" name="Slide Number Placeholder 3"/>
          <p:cNvSpPr>
            <a:spLocks noGrp="1"/>
          </p:cNvSpPr>
          <p:nvPr>
            <p:ph type="sldNum" sz="quarter" idx="10"/>
          </p:nvPr>
        </p:nvSpPr>
        <p:spPr/>
        <p:txBody>
          <a:bodyPr/>
          <a:lstStyle/>
          <a:p>
            <a:fld id="{D11813AB-2925-D943-866B-CA3706445922}" type="slidenum">
              <a:rPr lang="en-US" smtClean="0"/>
              <a:t>7</a:t>
            </a:fld>
            <a:endParaRPr lang="en-US"/>
          </a:p>
        </p:txBody>
      </p:sp>
    </p:spTree>
    <p:extLst>
      <p:ext uri="{BB962C8B-B14F-4D97-AF65-F5344CB8AC3E}">
        <p14:creationId xmlns:p14="http://schemas.microsoft.com/office/powerpoint/2010/main" val="4229333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titl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8" name="Title 1"/>
          <p:cNvSpPr>
            <a:spLocks noGrp="1"/>
          </p:cNvSpPr>
          <p:nvPr>
            <p:ph type="title" hasCustomPrompt="1"/>
          </p:nvPr>
        </p:nvSpPr>
        <p:spPr>
          <a:xfrm>
            <a:off x="727552" y="3280990"/>
            <a:ext cx="8416448" cy="2028127"/>
          </a:xfrm>
          <a:solidFill>
            <a:schemeClr val="bg1">
              <a:alpha val="70000"/>
            </a:schemeClr>
          </a:solidFill>
        </p:spPr>
        <p:txBody>
          <a:bodyPr>
            <a:normAutofit/>
          </a:bodyPr>
          <a:lstStyle>
            <a:lvl1pPr>
              <a:defRPr sz="4000" baseline="0"/>
            </a:lvl1pPr>
          </a:lstStyle>
          <a:p>
            <a:pPr algn="l"/>
            <a:r>
              <a:rPr lang="en-US" sz="4000" b="1" dirty="0">
                <a:latin typeface="Arial"/>
                <a:cs typeface="Arial"/>
              </a:rPr>
              <a:t> </a:t>
            </a:r>
          </a:p>
        </p:txBody>
      </p:sp>
      <p:sp>
        <p:nvSpPr>
          <p:cNvPr id="10" name="Text Placeholder 6"/>
          <p:cNvSpPr>
            <a:spLocks noGrp="1"/>
          </p:cNvSpPr>
          <p:nvPr>
            <p:ph type="body" sz="quarter" idx="13"/>
          </p:nvPr>
        </p:nvSpPr>
        <p:spPr>
          <a:xfrm>
            <a:off x="727549" y="4573694"/>
            <a:ext cx="4363562" cy="929752"/>
          </a:xfrm>
        </p:spPr>
        <p:txBody>
          <a:bodyPr/>
          <a:lstStyle>
            <a:lvl1pPr marL="0" indent="0">
              <a:buNone/>
              <a:defRPr sz="2400">
                <a:solidFill>
                  <a:schemeClr val="bg1">
                    <a:lumMod val="50000"/>
                  </a:schemeClr>
                </a:solidFill>
              </a:defRPr>
            </a:lvl1pPr>
          </a:lstStyle>
          <a:p>
            <a:pPr lvl="0"/>
            <a:r>
              <a:rPr lang="en-US" dirty="0"/>
              <a:t>Click to edit Master text styles</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812800" y="1447800"/>
            <a:ext cx="7518399" cy="4908549"/>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0"/>
          </p:nvPr>
        </p:nvSpPr>
        <p:spPr>
          <a:xfrm>
            <a:off x="1422401" y="1922009"/>
            <a:ext cx="6926263" cy="4616450"/>
          </a:xfrm>
        </p:spPr>
        <p:txBody>
          <a:bodyPr/>
          <a:lstStyle/>
          <a:p>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4160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457200" y="1447801"/>
            <a:ext cx="8229600" cy="15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1663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557867"/>
            <a:ext cx="8229599" cy="1343377"/>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457202" y="3081720"/>
            <a:ext cx="2667000" cy="2766236"/>
          </a:xfrm>
        </p:spPr>
        <p:txBody>
          <a:bodyPr/>
          <a:lstStyle>
            <a:lvl1pPr marL="0" indent="0">
              <a:buNone/>
              <a:defRPr/>
            </a:lvl1pPr>
          </a:lstStyle>
          <a:p>
            <a:r>
              <a:rPr lang="en-US"/>
              <a:t>Drag picture to placeholder or click icon to add</a:t>
            </a:r>
            <a:endParaRPr lang="en-US" dirty="0"/>
          </a:p>
        </p:txBody>
      </p:sp>
      <p:sp>
        <p:nvSpPr>
          <p:cNvPr id="16" name="Picture Placeholder 7"/>
          <p:cNvSpPr>
            <a:spLocks noGrp="1"/>
          </p:cNvSpPr>
          <p:nvPr>
            <p:ph type="pic" sz="quarter" idx="14"/>
          </p:nvPr>
        </p:nvSpPr>
        <p:spPr>
          <a:xfrm>
            <a:off x="3238501" y="3081720"/>
            <a:ext cx="2667000" cy="2766236"/>
          </a:xfrm>
        </p:spPr>
        <p:txBody>
          <a:bodyPr/>
          <a:lstStyle>
            <a:lvl1pPr marL="0" indent="0">
              <a:buNone/>
              <a:defRPr/>
            </a:lvl1pPr>
          </a:lstStyle>
          <a:p>
            <a:r>
              <a:rPr lang="en-US"/>
              <a:t>Drag picture to placeholder or click icon to add</a:t>
            </a:r>
            <a:endParaRPr lang="en-US" dirty="0"/>
          </a:p>
        </p:txBody>
      </p:sp>
      <p:sp>
        <p:nvSpPr>
          <p:cNvPr id="17" name="Picture Placeholder 7"/>
          <p:cNvSpPr>
            <a:spLocks noGrp="1"/>
          </p:cNvSpPr>
          <p:nvPr>
            <p:ph type="pic" sz="quarter" idx="15"/>
          </p:nvPr>
        </p:nvSpPr>
        <p:spPr>
          <a:xfrm>
            <a:off x="6019800" y="3081720"/>
            <a:ext cx="2667000" cy="2766236"/>
          </a:xfrm>
        </p:spPr>
        <p:txBody>
          <a:bodyPr/>
          <a:lstStyle>
            <a:lvl1pPr marL="0" indent="0">
              <a:buNone/>
              <a:defRPr/>
            </a:lvl1pPr>
          </a:lstStyle>
          <a:p>
            <a:r>
              <a:rPr lang="en-US"/>
              <a:t>Drag picture to placeholder or click icon to add</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13299"/>
            <a:ext cx="4648889" cy="1425523"/>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199" y="1738822"/>
            <a:ext cx="4648889"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
        <p:nvSpPr>
          <p:cNvPr id="7" name="Content Placeholder 2"/>
          <p:cNvSpPr>
            <a:spLocks noGrp="1"/>
          </p:cNvSpPr>
          <p:nvPr>
            <p:ph idx="13" hasCustomPrompt="1"/>
          </p:nvPr>
        </p:nvSpPr>
        <p:spPr>
          <a:xfrm>
            <a:off x="5147058" y="1738822"/>
            <a:ext cx="3539741"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0238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629645"/>
            <a:ext cx="8229599" cy="795720"/>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553962" y="2930164"/>
            <a:ext cx="1841612" cy="2310734"/>
          </a:xfrm>
        </p:spPr>
        <p:txBody>
          <a:bodyPr/>
          <a:lstStyle>
            <a:lvl1pPr marL="0" indent="0">
              <a:buNone/>
              <a:defRPr/>
            </a:lvl1pPr>
          </a:lstStyle>
          <a:p>
            <a:r>
              <a:rPr lang="en-US" dirty="0"/>
              <a:t>Drag picture to placeholder or click icon to add</a:t>
            </a:r>
          </a:p>
        </p:txBody>
      </p:sp>
      <p:sp>
        <p:nvSpPr>
          <p:cNvPr id="12" name="Picture Placeholder 7"/>
          <p:cNvSpPr>
            <a:spLocks noGrp="1"/>
          </p:cNvSpPr>
          <p:nvPr>
            <p:ph type="pic" sz="quarter" idx="14"/>
          </p:nvPr>
        </p:nvSpPr>
        <p:spPr>
          <a:xfrm>
            <a:off x="2590800" y="2930164"/>
            <a:ext cx="1841612" cy="2310734"/>
          </a:xfrm>
        </p:spPr>
        <p:txBody>
          <a:bodyPr/>
          <a:lstStyle>
            <a:lvl1pPr marL="0" indent="0">
              <a:buNone/>
              <a:defRPr/>
            </a:lvl1pPr>
          </a:lstStyle>
          <a:p>
            <a:r>
              <a:rPr lang="en-US"/>
              <a:t>Drag picture to placeholder or click icon to add</a:t>
            </a:r>
            <a:endParaRPr lang="en-US" dirty="0"/>
          </a:p>
        </p:txBody>
      </p:sp>
      <p:sp>
        <p:nvSpPr>
          <p:cNvPr id="13" name="Picture Placeholder 7"/>
          <p:cNvSpPr>
            <a:spLocks noGrp="1"/>
          </p:cNvSpPr>
          <p:nvPr>
            <p:ph type="pic" sz="quarter" idx="15"/>
          </p:nvPr>
        </p:nvSpPr>
        <p:spPr>
          <a:xfrm>
            <a:off x="4627638" y="2930164"/>
            <a:ext cx="1841612" cy="2310734"/>
          </a:xfrm>
        </p:spPr>
        <p:txBody>
          <a:bodyPr/>
          <a:lstStyle>
            <a:lvl1pPr marL="0" indent="0">
              <a:buNone/>
              <a:defRPr/>
            </a:lvl1pPr>
          </a:lstStyle>
          <a:p>
            <a:r>
              <a:rPr lang="en-US"/>
              <a:t>Drag picture to placeholder or click icon to add</a:t>
            </a:r>
            <a:endParaRPr lang="en-US" dirty="0"/>
          </a:p>
        </p:txBody>
      </p:sp>
      <p:sp>
        <p:nvSpPr>
          <p:cNvPr id="14" name="Picture Placeholder 7"/>
          <p:cNvSpPr>
            <a:spLocks noGrp="1"/>
          </p:cNvSpPr>
          <p:nvPr>
            <p:ph type="pic" sz="quarter" idx="16"/>
          </p:nvPr>
        </p:nvSpPr>
        <p:spPr>
          <a:xfrm>
            <a:off x="6679036" y="2936506"/>
            <a:ext cx="1841612" cy="2310734"/>
          </a:xfrm>
        </p:spPr>
        <p:txBody>
          <a:bodyPr/>
          <a:lstStyle>
            <a:lvl1pPr marL="0" indent="0">
              <a:buNone/>
              <a:defRPr/>
            </a:lvl1pPr>
          </a:lstStyle>
          <a:p>
            <a:r>
              <a:rPr lang="en-US"/>
              <a:t>Drag picture to placeholder or click icon to add</a:t>
            </a:r>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17"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18"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2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1352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974059"/>
            <a:ext cx="3964806" cy="95254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926605"/>
            <a:ext cx="3964805" cy="242746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5/3/18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762365" y="1576470"/>
            <a:ext cx="7619270" cy="1277647"/>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12" name="Text Placeholder 2"/>
          <p:cNvSpPr>
            <a:spLocks noGrp="1"/>
          </p:cNvSpPr>
          <p:nvPr>
            <p:ph type="body" idx="14"/>
          </p:nvPr>
        </p:nvSpPr>
        <p:spPr>
          <a:xfrm>
            <a:off x="4721995" y="2976339"/>
            <a:ext cx="3964806" cy="95026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5"/>
          </p:nvPr>
        </p:nvSpPr>
        <p:spPr>
          <a:xfrm>
            <a:off x="4721995" y="3928885"/>
            <a:ext cx="3964805" cy="242518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82828" y="311347"/>
            <a:ext cx="8229600" cy="1143000"/>
          </a:xfrm>
        </p:spPr>
        <p:txBody>
          <a:bodyPr/>
          <a:lstStyle>
            <a:lvl1pPr>
              <a:defRPr/>
            </a:lvl1pPr>
          </a:lstStyle>
          <a:p>
            <a:r>
              <a:rPr lang="en-US"/>
              <a:t>Click to edit Master title style</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5/3/18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914398" y="1482875"/>
            <a:ext cx="7366459" cy="1363652"/>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4"/>
          </p:nvPr>
        </p:nvSpPr>
        <p:spPr>
          <a:xfrm>
            <a:off x="914400" y="2846388"/>
            <a:ext cx="7366000" cy="3509962"/>
          </a:xfrm>
        </p:spPr>
        <p:txBody>
          <a:bodyPr/>
          <a:lstStyle/>
          <a:p>
            <a:r>
              <a:rPr lang="en-US"/>
              <a:t>Drag picture to placeholder or click icon to add</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
    <p:spTree>
      <p:nvGrpSpPr>
        <p:cNvPr id="1" name=""/>
        <p:cNvGrpSpPr/>
        <p:nvPr/>
      </p:nvGrpSpPr>
      <p:grpSpPr>
        <a:xfrm>
          <a:off x="0" y="0"/>
          <a:ext cx="0" cy="0"/>
          <a:chOff x="0" y="0"/>
          <a:chExt cx="0" cy="0"/>
        </a:xfrm>
      </p:grpSpPr>
      <p:sp>
        <p:nvSpPr>
          <p:cNvPr id="2" name="Title 1"/>
          <p:cNvSpPr>
            <a:spLocks noGrp="1"/>
          </p:cNvSpPr>
          <p:nvPr>
            <p:ph type="ctrTitle"/>
          </p:nvPr>
        </p:nvSpPr>
        <p:spPr>
          <a:xfrm>
            <a:off x="730954" y="3978243"/>
            <a:ext cx="6900333" cy="1063827"/>
          </a:xfrm>
        </p:spPr>
        <p:txBody>
          <a:bodyPr>
            <a:noAutofit/>
          </a:bodyPr>
          <a:lstStyle>
            <a:lvl1pPr>
              <a:defRPr sz="4000"/>
            </a:lvl1pPr>
          </a:lstStyle>
          <a:p>
            <a:r>
              <a:rPr lang="en-US"/>
              <a:t>Click to edit Master title style</a:t>
            </a:r>
            <a:endParaRPr lang="en-US" dirty="0"/>
          </a:p>
        </p:txBody>
      </p:sp>
      <p:sp>
        <p:nvSpPr>
          <p:cNvPr id="4" name="Date Placeholder 3"/>
          <p:cNvSpPr>
            <a:spLocks noGrp="1"/>
          </p:cNvSpPr>
          <p:nvPr>
            <p:ph type="dt" sz="half" idx="10"/>
          </p:nvPr>
        </p:nvSpPr>
        <p:spPr>
          <a:xfrm>
            <a:off x="502355" y="7880350"/>
            <a:ext cx="2133600" cy="365125"/>
          </a:xfrm>
          <a:prstGeom prst="rect">
            <a:avLst/>
          </a:prstGeom>
        </p:spPr>
        <p:txBody>
          <a:bodyPr/>
          <a:lstStyle/>
          <a:p>
            <a:fld id="{B832A2F9-0565-9545-B436-DEA70DC2FC9C}" type="datetimeFigureOut">
              <a:rPr lang="en-US" smtClean="0"/>
              <a:t>5/3/18</a:t>
            </a:fld>
            <a:endParaRPr lang="en-US"/>
          </a:p>
        </p:txBody>
      </p:sp>
      <p:sp>
        <p:nvSpPr>
          <p:cNvPr id="5" name="Footer Placeholder 4"/>
          <p:cNvSpPr>
            <a:spLocks noGrp="1"/>
          </p:cNvSpPr>
          <p:nvPr>
            <p:ph type="ftr" sz="quarter" idx="11"/>
          </p:nvPr>
        </p:nvSpPr>
        <p:spPr>
          <a:xfrm>
            <a:off x="3169355" y="7880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98355" y="7880350"/>
            <a:ext cx="2133600" cy="365125"/>
          </a:xfrm>
          <a:prstGeom prst="rect">
            <a:avLst/>
          </a:prstGeom>
        </p:spPr>
        <p:txBody>
          <a:bodyPr/>
          <a:lstStyle/>
          <a:p>
            <a:fld id="{524EDD8E-658E-CC45-BAAA-7E9AAF88E836}" type="slidenum">
              <a:rPr lang="en-US" smtClean="0"/>
              <a:t>‹#›</a:t>
            </a:fld>
            <a:endParaRPr lang="en-US"/>
          </a:p>
        </p:txBody>
      </p:sp>
      <p:sp>
        <p:nvSpPr>
          <p:cNvPr id="7" name="Text Placeholder 6"/>
          <p:cNvSpPr>
            <a:spLocks noGrp="1"/>
          </p:cNvSpPr>
          <p:nvPr>
            <p:ph type="body" sz="quarter" idx="13"/>
          </p:nvPr>
        </p:nvSpPr>
        <p:spPr>
          <a:xfrm>
            <a:off x="730954" y="5042070"/>
            <a:ext cx="3608010" cy="929752"/>
          </a:xfrm>
        </p:spPr>
        <p:txBody>
          <a:bodyPr/>
          <a:lstStyle>
            <a:lvl1pPr marL="0" indent="0">
              <a:buNone/>
              <a:defRPr sz="2400">
                <a:solidFill>
                  <a:schemeClr val="bg1">
                    <a:lumMod val="50000"/>
                  </a:schemeClr>
                </a:solidFill>
              </a:defRPr>
            </a:lvl1pPr>
          </a:lstStyle>
          <a:p>
            <a:pPr lvl="0"/>
            <a:r>
              <a:rPr lang="en-US"/>
              <a:t>Click to edit Master text styles</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5/3/18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7" name="Picture Placeholder 6"/>
          <p:cNvSpPr>
            <a:spLocks noGrp="1"/>
          </p:cNvSpPr>
          <p:nvPr>
            <p:ph type="pic" sz="quarter" idx="13"/>
          </p:nvPr>
        </p:nvSpPr>
        <p:spPr>
          <a:xfrm>
            <a:off x="0" y="0"/>
            <a:ext cx="9144000" cy="6858000"/>
          </a:xfrm>
        </p:spPr>
        <p:txBody>
          <a:bodyPr/>
          <a:lstStyle/>
          <a:p>
            <a:r>
              <a:rPr lang="en-US"/>
              <a:t>Drag picture to placeholder or click icon to add</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57200" y="361244"/>
            <a:ext cx="8229599" cy="5995105"/>
          </a:xfrm>
        </p:spPr>
        <p:txBody>
          <a:bodyPr>
            <a:normAutofit/>
          </a:bodyPr>
          <a:lstStyle>
            <a:lvl2pPr marL="457200" indent="0">
              <a:buNone/>
              <a:defRPr sz="2800" b="1"/>
            </a:lvl2pPr>
            <a:lvl3pPr>
              <a:defRPr sz="2800"/>
            </a:lvl3pPr>
            <a:lvl4pPr marL="1828800" indent="-457200">
              <a:buFont typeface="+mj-lt"/>
              <a:buAutoNum type="alphaUcPeriod"/>
              <a:defRPr sz="2400"/>
            </a:lvl4pPr>
          </a:lstStyle>
          <a:p>
            <a:pPr lvl="1"/>
            <a:r>
              <a:rPr lang="en-US" dirty="0"/>
              <a:t>Second level</a:t>
            </a:r>
          </a:p>
          <a:p>
            <a:pPr lvl="2"/>
            <a:r>
              <a:rPr lang="en-US" dirty="0"/>
              <a:t>Third level</a:t>
            </a:r>
          </a:p>
          <a:p>
            <a:pPr lvl="3"/>
            <a:r>
              <a:rPr lang="en-US" dirty="0"/>
              <a:t>Fourth level</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304798"/>
            <a:ext cx="8229600" cy="1536691"/>
          </a:xfrm>
        </p:spPr>
        <p:txBody>
          <a:bodyPr/>
          <a:lstStyle>
            <a:lvl1pPr marL="0" indent="0">
              <a:buNone/>
              <a:defRPr/>
            </a:lvl1pPr>
          </a:lstStyle>
          <a:p>
            <a:pPr lvl="0"/>
            <a:r>
              <a:rPr lang="en-US"/>
              <a:t>Click to edit Master text styles</a:t>
            </a:r>
          </a:p>
        </p:txBody>
      </p:sp>
      <p:sp>
        <p:nvSpPr>
          <p:cNvPr id="9" name="Text Placeholder 8"/>
          <p:cNvSpPr>
            <a:spLocks noGrp="1"/>
          </p:cNvSpPr>
          <p:nvPr>
            <p:ph type="body" sz="quarter" idx="14"/>
          </p:nvPr>
        </p:nvSpPr>
        <p:spPr>
          <a:xfrm>
            <a:off x="457200" y="1841489"/>
            <a:ext cx="4710899" cy="3151309"/>
          </a:xfrm>
        </p:spPr>
        <p:txBody>
          <a:bodyPr/>
          <a:lstStyle>
            <a:lvl1pPr marL="0" indent="0">
              <a:buNone/>
              <a:defRPr/>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4992799"/>
            <a:ext cx="8229600" cy="1363551"/>
          </a:xfrm>
        </p:spPr>
        <p:txBody>
          <a:bodyPr/>
          <a:lstStyle>
            <a:lvl1pPr marL="0" indent="0">
              <a:buNone/>
              <a:defRPr/>
            </a:lvl1pPr>
          </a:lstStyle>
          <a:p>
            <a:pPr lvl="0"/>
            <a:r>
              <a:rPr lang="en-US"/>
              <a:t>Click to edit Master text styles</a:t>
            </a:r>
          </a:p>
        </p:txBody>
      </p:sp>
      <p:sp>
        <p:nvSpPr>
          <p:cNvPr id="12" name="Picture Placeholder 11"/>
          <p:cNvSpPr>
            <a:spLocks noGrp="1"/>
          </p:cNvSpPr>
          <p:nvPr>
            <p:ph type="pic" sz="quarter" idx="16"/>
          </p:nvPr>
        </p:nvSpPr>
        <p:spPr>
          <a:xfrm>
            <a:off x="5168099" y="1841489"/>
            <a:ext cx="3518701" cy="3151309"/>
          </a:xfrm>
        </p:spPr>
        <p:txBody>
          <a:bodyPr/>
          <a:lstStyle/>
          <a:p>
            <a:r>
              <a:rPr lang="en-US" dirty="0"/>
              <a:t>Drag picture to placeholder or click icon to add</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Intro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99645"/>
            <a:ext cx="8229600" cy="11430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9527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hor text ">
    <p:spTree>
      <p:nvGrpSpPr>
        <p:cNvPr id="1" name=""/>
        <p:cNvGrpSpPr/>
        <p:nvPr/>
      </p:nvGrpSpPr>
      <p:grpSpPr>
        <a:xfrm>
          <a:off x="0" y="0"/>
          <a:ext cx="0" cy="0"/>
          <a:chOff x="0" y="0"/>
          <a:chExt cx="0" cy="0"/>
        </a:xfrm>
      </p:grpSpPr>
      <p:sp>
        <p:nvSpPr>
          <p:cNvPr id="2" name="Title 1"/>
          <p:cNvSpPr>
            <a:spLocks noGrp="1"/>
          </p:cNvSpPr>
          <p:nvPr>
            <p:ph type="title"/>
          </p:nvPr>
        </p:nvSpPr>
        <p:spPr>
          <a:xfrm>
            <a:off x="468489" y="1575929"/>
            <a:ext cx="8229600" cy="1143000"/>
          </a:xfrm>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a:xfrm>
            <a:off x="468489" y="6965950"/>
            <a:ext cx="2133600" cy="365125"/>
          </a:xfrm>
          <a:prstGeom prst="rect">
            <a:avLst/>
          </a:prstGeom>
        </p:spPr>
        <p:txBody>
          <a:bodyPr/>
          <a:lstStyle/>
          <a:p>
            <a:fld id="{B832A2F9-0565-9545-B436-DEA70DC2FC9C}" type="datetimeFigureOut">
              <a:rPr lang="en-US" smtClean="0"/>
              <a:t>5/3/18</a:t>
            </a:fld>
            <a:endParaRPr lang="en-US"/>
          </a:p>
        </p:txBody>
      </p:sp>
      <p:sp>
        <p:nvSpPr>
          <p:cNvPr id="4" name="Footer Placeholder 3"/>
          <p:cNvSpPr>
            <a:spLocks noGrp="1"/>
          </p:cNvSpPr>
          <p:nvPr>
            <p:ph type="ftr" sz="quarter" idx="11"/>
          </p:nvPr>
        </p:nvSpPr>
        <p:spPr>
          <a:xfrm>
            <a:off x="3135489" y="69659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64489" y="6965950"/>
            <a:ext cx="2133600" cy="365125"/>
          </a:xfrm>
          <a:prstGeom prst="rect">
            <a:avLst/>
          </a:prstGeom>
        </p:spPr>
        <p:txBody>
          <a:bodyPr/>
          <a:lstStyle/>
          <a:p>
            <a:fld id="{524EDD8E-658E-CC45-BAAA-7E9AAF88E836}" type="slidenum">
              <a:rPr lang="en-US" smtClean="0"/>
              <a:t>‹#›</a:t>
            </a:fld>
            <a:endParaRPr lang="en-US"/>
          </a:p>
        </p:txBody>
      </p:sp>
      <p:sp>
        <p:nvSpPr>
          <p:cNvPr id="7" name="Content Placeholder 6"/>
          <p:cNvSpPr>
            <a:spLocks noGrp="1"/>
          </p:cNvSpPr>
          <p:nvPr>
            <p:ph sz="quarter" idx="13"/>
          </p:nvPr>
        </p:nvSpPr>
        <p:spPr>
          <a:xfrm>
            <a:off x="1535289" y="2755618"/>
            <a:ext cx="6648450" cy="2798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957"/>
            <a:ext cx="8229600" cy="1041368"/>
          </a:xfrm>
        </p:spPr>
        <p:txBody>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0133"/>
            <a:ext cx="8229600" cy="4786489"/>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927"/>
            <a:ext cx="8229600" cy="1188123"/>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3050"/>
            <a:ext cx="8229600" cy="1148678"/>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
        <p:nvSpPr>
          <p:cNvPr id="13" name="Content Placeholder 12"/>
          <p:cNvSpPr>
            <a:spLocks noGrp="1"/>
          </p:cNvSpPr>
          <p:nvPr>
            <p:ph sz="quarter" idx="13"/>
          </p:nvPr>
        </p:nvSpPr>
        <p:spPr>
          <a:xfrm>
            <a:off x="457200" y="2641728"/>
            <a:ext cx="8229600" cy="3714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730250"/>
          </a:xfrm>
        </p:spPr>
        <p:txBody>
          <a:bodyPr/>
          <a:lstStyle>
            <a:lvl1pPr marL="0" indent="0">
              <a:buNone/>
              <a:defRPr sz="2000"/>
            </a:lvl1pPr>
          </a:lstStyle>
          <a:p>
            <a:pPr lvl="0"/>
            <a:r>
              <a:rPr lang="en-US"/>
              <a:t>Click to edit Master text styles</a:t>
            </a:r>
          </a:p>
        </p:txBody>
      </p:sp>
      <p:sp>
        <p:nvSpPr>
          <p:cNvPr id="9" name="Text Placeholder 8"/>
          <p:cNvSpPr>
            <a:spLocks noGrp="1"/>
          </p:cNvSpPr>
          <p:nvPr>
            <p:ph type="body" sz="quarter" idx="14"/>
          </p:nvPr>
        </p:nvSpPr>
        <p:spPr>
          <a:xfrm>
            <a:off x="457200" y="2216995"/>
            <a:ext cx="4199559" cy="3365595"/>
          </a:xfrm>
        </p:spPr>
        <p:txBody>
          <a:bodyPr/>
          <a:lstStyle>
            <a:lvl1pPr marL="0" indent="0">
              <a:buNone/>
              <a:defRPr sz="2000"/>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5582591"/>
            <a:ext cx="8229600" cy="773759"/>
          </a:xfrm>
        </p:spPr>
        <p:txBody>
          <a:bodyPr/>
          <a:lstStyle>
            <a:lvl1pPr marL="0" indent="0">
              <a:buNone/>
              <a:defRPr sz="2000"/>
            </a:lvl1pPr>
          </a:lstStyle>
          <a:p>
            <a:pPr lvl="0"/>
            <a:r>
              <a:rPr lang="en-US"/>
              <a:t>Click to edit Master text styles</a:t>
            </a:r>
          </a:p>
        </p:txBody>
      </p:sp>
      <p:sp>
        <p:nvSpPr>
          <p:cNvPr id="12" name="Picture Placeholder 11"/>
          <p:cNvSpPr>
            <a:spLocks noGrp="1"/>
          </p:cNvSpPr>
          <p:nvPr>
            <p:ph type="pic" sz="quarter" idx="16"/>
          </p:nvPr>
        </p:nvSpPr>
        <p:spPr>
          <a:xfrm>
            <a:off x="4656759" y="2216996"/>
            <a:ext cx="4030042" cy="3365594"/>
          </a:xfrm>
        </p:spPr>
        <p:txBody>
          <a:bodyPr/>
          <a:lstStyle/>
          <a:p>
            <a:r>
              <a:rPr lang="en-US"/>
              <a:t>Drag picture to placeholder or click icon to add</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1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1121574"/>
          </a:xfrm>
        </p:spPr>
        <p:txBody>
          <a:bodyPr>
            <a:normAutofit/>
          </a:bodyPr>
          <a:lstStyle>
            <a:lvl1pPr marL="0" indent="0">
              <a:buNone/>
              <a:defRPr sz="2800"/>
            </a:lvl1pPr>
          </a:lstStyle>
          <a:p>
            <a:pPr lvl="0"/>
            <a:r>
              <a:rPr lang="en-US"/>
              <a:t>Click to edit Master text styles</a:t>
            </a:r>
          </a:p>
        </p:txBody>
      </p:sp>
      <p:sp>
        <p:nvSpPr>
          <p:cNvPr id="9" name="Text Placeholder 8"/>
          <p:cNvSpPr>
            <a:spLocks noGrp="1"/>
          </p:cNvSpPr>
          <p:nvPr>
            <p:ph type="body" sz="quarter" idx="14"/>
          </p:nvPr>
        </p:nvSpPr>
        <p:spPr>
          <a:xfrm>
            <a:off x="448641" y="2594703"/>
            <a:ext cx="4199559" cy="3563621"/>
          </a:xfrm>
        </p:spPr>
        <p:txBody>
          <a:bodyPr>
            <a:normAutofit/>
          </a:bodyPr>
          <a:lstStyle>
            <a:lvl1pPr marL="0" indent="0">
              <a:buNone/>
              <a:defRPr sz="2800"/>
            </a:lvl1pPr>
            <a:lvl2pPr marL="457200" indent="0">
              <a:buNone/>
              <a:defRPr/>
            </a:lvl2pPr>
          </a:lstStyle>
          <a:p>
            <a:pPr lvl="0"/>
            <a:r>
              <a:rPr lang="en-US"/>
              <a:t>Click to edit Master text styles</a:t>
            </a:r>
          </a:p>
        </p:txBody>
      </p:sp>
      <p:sp>
        <p:nvSpPr>
          <p:cNvPr id="12" name="Picture Placeholder 11"/>
          <p:cNvSpPr>
            <a:spLocks noGrp="1"/>
          </p:cNvSpPr>
          <p:nvPr>
            <p:ph type="pic" sz="quarter" idx="16"/>
          </p:nvPr>
        </p:nvSpPr>
        <p:spPr>
          <a:xfrm>
            <a:off x="4648200" y="2608320"/>
            <a:ext cx="4030042" cy="3550004"/>
          </a:xfrm>
        </p:spPr>
        <p:txBody>
          <a:bodyPr/>
          <a:lstStyle/>
          <a:p>
            <a:r>
              <a:rPr lang="en-US"/>
              <a:t>Drag picture to placeholder or click icon to add</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447800"/>
            <a:ext cx="8229600" cy="4908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5198228"/>
      </p:ext>
    </p:extLst>
  </p:cSld>
  <p:clrMap bg1="lt1" tx1="dk1" bg2="lt2" tx2="dk2" accent1="accent1" accent2="accent2" accent3="accent3" accent4="accent4" accent5="accent5" accent6="accent6" hlink="hlink" folHlink="folHlink"/>
  <p:sldLayoutIdLst>
    <p:sldLayoutId id="2147483707" r:id="rId1"/>
    <p:sldLayoutId id="2147483692" r:id="rId2"/>
    <p:sldLayoutId id="2147483716" r:id="rId3"/>
    <p:sldLayoutId id="2147483724" r:id="rId4"/>
    <p:sldLayoutId id="2147483693" r:id="rId5"/>
    <p:sldLayoutId id="2147483695" r:id="rId6"/>
    <p:sldLayoutId id="2147483694" r:id="rId7"/>
    <p:sldLayoutId id="2147483713" r:id="rId8"/>
    <p:sldLayoutId id="2147483710" r:id="rId9"/>
    <p:sldLayoutId id="2147483697" r:id="rId10"/>
    <p:sldLayoutId id="2147483698" r:id="rId11"/>
    <p:sldLayoutId id="2147483709" r:id="rId12"/>
    <p:sldLayoutId id="2147483711" r:id="rId13"/>
    <p:sldLayoutId id="2147483699" r:id="rId14"/>
    <p:sldLayoutId id="2147483714" r:id="rId15"/>
    <p:sldLayoutId id="2147483715" r:id="rId16"/>
    <p:sldLayoutId id="2147483700" r:id="rId17"/>
    <p:sldLayoutId id="2147483701" r:id="rId18"/>
    <p:sldLayoutId id="2147483705" r:id="rId19"/>
    <p:sldLayoutId id="2147483706" r:id="rId20"/>
    <p:sldLayoutId id="2147483708" r:id="rId21"/>
    <p:sldLayoutId id="2147483722" r:id="rId22"/>
  </p:sldLayoutIdLst>
  <p:txStyles>
    <p:titleStyle>
      <a:lvl1pPr algn="l" defTabSz="457200" rtl="0" eaLnBrk="1" latinLnBrk="0" hangingPunct="1">
        <a:spcBef>
          <a:spcPct val="0"/>
        </a:spcBef>
        <a:buNone/>
        <a:defRPr sz="3600" b="1" kern="1200">
          <a:solidFill>
            <a:srgbClr val="0E700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jpe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xmlns="" id="{EFE7DCE2-2D4A-41A3-8F79-921841910E81}"/>
              </a:ext>
            </a:extLst>
          </p:cNvPr>
          <p:cNvPicPr>
            <a:picLocks noGrp="1" noChangeAspect="1"/>
          </p:cNvPicPr>
          <p:nvPr>
            <p:ph type="pic" idx="1"/>
          </p:nvPr>
        </p:nvPicPr>
        <p:blipFill>
          <a:blip r:embed="rId3">
            <a:extLst>
              <a:ext uri="{BEBA8EAE-BF5A-486C-A8C5-ECC9F3942E4B}">
                <a14:imgProps xmlns:a14="http://schemas.microsoft.com/office/drawing/2010/main">
                  <a14:imgLayer r:embed="rId4">
                    <a14:imgEffect>
                      <a14:sharpenSoften amount="-25000"/>
                    </a14:imgEffect>
                    <a14:imgEffect>
                      <a14:colorTemperature colorTemp="47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4"/>
          <p:cNvSpPr>
            <a:spLocks noGrp="1"/>
          </p:cNvSpPr>
          <p:nvPr>
            <p:ph type="title"/>
          </p:nvPr>
        </p:nvSpPr>
        <p:spPr/>
        <p:txBody>
          <a:bodyPr/>
          <a:lstStyle/>
          <a:p>
            <a:r>
              <a:rPr lang="en-US" dirty="0"/>
              <a:t> Making Waves</a:t>
            </a:r>
          </a:p>
        </p:txBody>
      </p:sp>
      <p:sp>
        <p:nvSpPr>
          <p:cNvPr id="7" name="Text Placeholder 6"/>
          <p:cNvSpPr>
            <a:spLocks noGrp="1"/>
          </p:cNvSpPr>
          <p:nvPr>
            <p:ph type="body" sz="quarter" idx="13"/>
          </p:nvPr>
        </p:nvSpPr>
        <p:spPr>
          <a:xfrm>
            <a:off x="727548" y="4573694"/>
            <a:ext cx="4864047" cy="929752"/>
          </a:xfrm>
        </p:spPr>
        <p:txBody>
          <a:bodyPr/>
          <a:lstStyle/>
          <a:p>
            <a:r>
              <a:rPr lang="en-US" dirty="0"/>
              <a:t>  Waves and wave characteristics</a:t>
            </a:r>
          </a:p>
        </p:txBody>
      </p:sp>
    </p:spTree>
    <p:extLst>
      <p:ext uri="{BB962C8B-B14F-4D97-AF65-F5344CB8AC3E}">
        <p14:creationId xmlns:p14="http://schemas.microsoft.com/office/powerpoint/2010/main" val="2639291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F54726-DD89-4BB5-BF47-423B42CEAB41}"/>
              </a:ext>
            </a:extLst>
          </p:cNvPr>
          <p:cNvSpPr>
            <a:spLocks noGrp="1"/>
          </p:cNvSpPr>
          <p:nvPr>
            <p:ph type="title"/>
          </p:nvPr>
        </p:nvSpPr>
        <p:spPr>
          <a:xfrm>
            <a:off x="457201" y="584200"/>
            <a:ext cx="8229599" cy="1143000"/>
          </a:xfrm>
        </p:spPr>
        <p:txBody>
          <a:bodyPr>
            <a:normAutofit fontScale="90000"/>
          </a:bodyPr>
          <a:lstStyle/>
          <a:p>
            <a:r>
              <a:rPr lang="en-US" dirty="0"/>
              <a:t>Waves Used to Construct These Images Share the Same Characteristics and Behaviors as…</a:t>
            </a:r>
          </a:p>
        </p:txBody>
      </p:sp>
      <p:pic>
        <p:nvPicPr>
          <p:cNvPr id="7" name="Picture Placeholder 1">
            <a:extLst>
              <a:ext uri="{FF2B5EF4-FFF2-40B4-BE49-F238E27FC236}">
                <a16:creationId xmlns:a16="http://schemas.microsoft.com/office/drawing/2014/main" xmlns="" id="{DDBD541B-DE8F-4231-9885-0ED57EA7A58A}"/>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449721" y="2397807"/>
            <a:ext cx="3437474" cy="331282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xmlns="" id="{70B3EBAA-6490-4276-BDC4-83F46068DF49}"/>
              </a:ext>
            </a:extLst>
          </p:cNvPr>
          <p:cNvPicPr>
            <a:picLocks noChangeAspect="1"/>
          </p:cNvPicPr>
          <p:nvPr/>
        </p:nvPicPr>
        <p:blipFill>
          <a:blip r:embed="rId3"/>
          <a:stretch>
            <a:fillRect/>
          </a:stretch>
        </p:blipFill>
        <p:spPr>
          <a:xfrm>
            <a:off x="4309690" y="2397807"/>
            <a:ext cx="4421345" cy="33128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189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6D1CBD4D-5288-46DF-97E6-57796CB2C071}"/>
              </a:ext>
            </a:extLst>
          </p:cNvPr>
          <p:cNvSpPr txBox="1">
            <a:spLocks/>
          </p:cNvSpPr>
          <p:nvPr/>
        </p:nvSpPr>
        <p:spPr>
          <a:xfrm>
            <a:off x="5110683" y="793687"/>
            <a:ext cx="3950676" cy="114300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000" b="1" kern="1200">
                <a:solidFill>
                  <a:srgbClr val="0E7001"/>
                </a:solidFill>
                <a:latin typeface="Arial"/>
                <a:ea typeface="+mj-ea"/>
                <a:cs typeface="Arial"/>
              </a:defRPr>
            </a:lvl1pPr>
          </a:lstStyle>
          <a:p>
            <a:r>
              <a:rPr lang="en-US" dirty="0"/>
              <a:t>…These.</a:t>
            </a:r>
          </a:p>
        </p:txBody>
      </p:sp>
      <p:sp>
        <p:nvSpPr>
          <p:cNvPr id="8" name="TextBox 7">
            <a:extLst>
              <a:ext uri="{FF2B5EF4-FFF2-40B4-BE49-F238E27FC236}">
                <a16:creationId xmlns:a16="http://schemas.microsoft.com/office/drawing/2014/main" xmlns="" id="{F2CE81E4-811D-4B9F-9F81-27033A066A33}"/>
              </a:ext>
            </a:extLst>
          </p:cNvPr>
          <p:cNvSpPr txBox="1"/>
          <p:nvPr/>
        </p:nvSpPr>
        <p:spPr>
          <a:xfrm>
            <a:off x="5377758" y="2444436"/>
            <a:ext cx="3186820"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What do you notice or wonder about these waves?</a:t>
            </a:r>
          </a:p>
        </p:txBody>
      </p:sp>
      <p:pic>
        <p:nvPicPr>
          <p:cNvPr id="5" name="Picture 4">
            <a:extLst>
              <a:ext uri="{FF2B5EF4-FFF2-40B4-BE49-F238E27FC236}">
                <a16:creationId xmlns:a16="http://schemas.microsoft.com/office/drawing/2014/main" xmlns="" id="{3B8F5B5D-58E4-4488-8A3D-5CC820EBCD36}"/>
              </a:ext>
            </a:extLst>
          </p:cNvPr>
          <p:cNvPicPr>
            <a:picLocks noChangeAspect="1"/>
          </p:cNvPicPr>
          <p:nvPr/>
        </p:nvPicPr>
        <p:blipFill>
          <a:blip r:embed="rId3"/>
          <a:stretch>
            <a:fillRect/>
          </a:stretch>
        </p:blipFill>
        <p:spPr>
          <a:xfrm>
            <a:off x="0" y="3136933"/>
            <a:ext cx="4914718" cy="3721067"/>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xmlns="" id="{77FF775C-AED7-4150-964B-4CD03945CFE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4914718" cy="3286467"/>
          </a:xfrm>
          <a:prstGeom prst="rect">
            <a:avLst/>
          </a:prstGeom>
          <a:ln>
            <a:noFill/>
          </a:ln>
          <a:effectLst>
            <a:outerShdw blurRad="292100" dist="139700" algn="l" rotWithShape="0">
              <a:schemeClr val="tx1">
                <a:lumMod val="65000"/>
                <a:lumOff val="35000"/>
                <a:alpha val="65000"/>
              </a:schemeClr>
            </a:outerShdw>
          </a:effectLst>
        </p:spPr>
      </p:pic>
    </p:spTree>
    <p:extLst>
      <p:ext uri="{BB962C8B-B14F-4D97-AF65-F5344CB8AC3E}">
        <p14:creationId xmlns:p14="http://schemas.microsoft.com/office/powerpoint/2010/main" val="337105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30866"/>
            <a:ext cx="8229599" cy="1143000"/>
          </a:xfrm>
        </p:spPr>
        <p:txBody>
          <a:bodyPr/>
          <a:lstStyle/>
          <a:p>
            <a:r>
              <a:rPr lang="en-US" dirty="0"/>
              <a:t>What is a wave?</a:t>
            </a:r>
          </a:p>
        </p:txBody>
      </p:sp>
      <p:sp>
        <p:nvSpPr>
          <p:cNvPr id="3" name="Content Placeholder 2"/>
          <p:cNvSpPr>
            <a:spLocks noGrp="1"/>
          </p:cNvSpPr>
          <p:nvPr>
            <p:ph sz="half" idx="1"/>
          </p:nvPr>
        </p:nvSpPr>
        <p:spPr/>
        <p:txBody>
          <a:bodyPr/>
          <a:lstStyle/>
          <a:p>
            <a:endParaRPr lang="en-US" dirty="0"/>
          </a:p>
        </p:txBody>
      </p:sp>
      <p:sp>
        <p:nvSpPr>
          <p:cNvPr id="4" name="Rectangle 3">
            <a:extLst>
              <a:ext uri="{FF2B5EF4-FFF2-40B4-BE49-F238E27FC236}">
                <a16:creationId xmlns:a16="http://schemas.microsoft.com/office/drawing/2014/main" xmlns="" id="{96AA699E-DD71-4851-BF6C-D3EFB07FA89E}"/>
              </a:ext>
            </a:extLst>
          </p:cNvPr>
          <p:cNvSpPr/>
          <p:nvPr/>
        </p:nvSpPr>
        <p:spPr>
          <a:xfrm>
            <a:off x="2286000" y="3105835"/>
            <a:ext cx="4572000" cy="646331"/>
          </a:xfrm>
          <a:prstGeom prst="rect">
            <a:avLst/>
          </a:prstGeom>
        </p:spPr>
        <p:txBody>
          <a:bodyPr>
            <a:spAutoFit/>
          </a:bodyPr>
          <a:lstStyle/>
          <a:p>
            <a:r>
              <a:rPr lang="en-US" dirty="0"/>
              <a:t>https://upload.wikimedia.org/wikipedia/commons/5/55/Large_breaking_wave.jpg</a:t>
            </a:r>
          </a:p>
        </p:txBody>
      </p:sp>
      <p:pic>
        <p:nvPicPr>
          <p:cNvPr id="5" name="Picture 4">
            <a:extLst>
              <a:ext uri="{FF2B5EF4-FFF2-40B4-BE49-F238E27FC236}">
                <a16:creationId xmlns:a16="http://schemas.microsoft.com/office/drawing/2014/main" xmlns="" id="{BD50A709-6C31-4D9F-A639-DFA00D81CA3F}"/>
              </a:ext>
            </a:extLst>
          </p:cNvPr>
          <p:cNvPicPr>
            <a:picLocks noChangeAspect="1"/>
          </p:cNvPicPr>
          <p:nvPr/>
        </p:nvPicPr>
        <p:blipFill>
          <a:blip r:embed="rId3"/>
          <a:stretch>
            <a:fillRect/>
          </a:stretch>
        </p:blipFill>
        <p:spPr>
          <a:xfrm>
            <a:off x="0" y="1235766"/>
            <a:ext cx="9144000" cy="609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7817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xmlns="" id="{248BD0C1-DF5C-4B47-A6E0-489F5B0ABF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76775" y="3269146"/>
            <a:ext cx="6122921" cy="2186758"/>
          </a:xfrm>
          <a:prstGeom prst="rect">
            <a:avLst/>
          </a:prstGeom>
        </p:spPr>
      </p:pic>
      <p:pic>
        <p:nvPicPr>
          <p:cNvPr id="8" name="Picture 7">
            <a:extLst>
              <a:ext uri="{FF2B5EF4-FFF2-40B4-BE49-F238E27FC236}">
                <a16:creationId xmlns:a16="http://schemas.microsoft.com/office/drawing/2014/main" xmlns="" id="{AF753888-C475-46DA-A0A6-E9ED5E5DF2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83561" y="5685041"/>
            <a:ext cx="3053392" cy="1085662"/>
          </a:xfrm>
          <a:prstGeom prst="rect">
            <a:avLst/>
          </a:prstGeom>
        </p:spPr>
      </p:pic>
      <p:pic>
        <p:nvPicPr>
          <p:cNvPr id="6" name="Picture 5">
            <a:extLst>
              <a:ext uri="{FF2B5EF4-FFF2-40B4-BE49-F238E27FC236}">
                <a16:creationId xmlns:a16="http://schemas.microsoft.com/office/drawing/2014/main" xmlns="" id="{248BD0C1-DF5C-4B47-A6E0-489F5B0ABFC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376775" y="1082389"/>
            <a:ext cx="6122921" cy="2186757"/>
          </a:xfrm>
          <a:prstGeom prst="rect">
            <a:avLst/>
          </a:prstGeom>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Types of waves</a:t>
            </a:r>
          </a:p>
        </p:txBody>
      </p:sp>
      <p:sp>
        <p:nvSpPr>
          <p:cNvPr id="13" name="Content Placeholder 2">
            <a:extLst>
              <a:ext uri="{FF2B5EF4-FFF2-40B4-BE49-F238E27FC236}">
                <a16:creationId xmlns:a16="http://schemas.microsoft.com/office/drawing/2014/main" xmlns="" id="{1F5B6AF3-2627-44D3-B2A1-63C4DC8FFBCE}"/>
              </a:ext>
            </a:extLst>
          </p:cNvPr>
          <p:cNvSpPr txBox="1">
            <a:spLocks/>
          </p:cNvSpPr>
          <p:nvPr/>
        </p:nvSpPr>
        <p:spPr>
          <a:xfrm>
            <a:off x="558800" y="1297093"/>
            <a:ext cx="8229600" cy="4786489"/>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2800" b="0" kern="1200">
                <a:solidFill>
                  <a:srgbClr val="000000"/>
                </a:solidFill>
                <a:latin typeface="Arial"/>
                <a:ea typeface="+mn-ea"/>
                <a:cs typeface="Arial"/>
              </a:defRPr>
            </a:lvl1pPr>
            <a:lvl2pPr marL="457200" indent="0" algn="l" defTabSz="457200" rtl="0" eaLnBrk="1" latinLnBrk="0" hangingPunct="1">
              <a:spcBef>
                <a:spcPct val="20000"/>
              </a:spcBef>
              <a:buFont typeface="Arial"/>
              <a:buNone/>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Transverse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Longitudinal</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Surface</a:t>
            </a:r>
          </a:p>
        </p:txBody>
      </p:sp>
      <p:sp>
        <p:nvSpPr>
          <p:cNvPr id="14" name="TextBox 13">
            <a:extLst>
              <a:ext uri="{FF2B5EF4-FFF2-40B4-BE49-F238E27FC236}">
                <a16:creationId xmlns:a16="http://schemas.microsoft.com/office/drawing/2014/main" xmlns="" id="{6EE67A10-313B-41B6-A5E9-D3A1878D886E}"/>
              </a:ext>
            </a:extLst>
          </p:cNvPr>
          <p:cNvSpPr txBox="1"/>
          <p:nvPr/>
        </p:nvSpPr>
        <p:spPr>
          <a:xfrm>
            <a:off x="6038420" y="2653564"/>
            <a:ext cx="130314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Wavelength</a:t>
            </a:r>
          </a:p>
        </p:txBody>
      </p:sp>
      <p:sp>
        <p:nvSpPr>
          <p:cNvPr id="15" name="Rectangle 14">
            <a:extLst>
              <a:ext uri="{FF2B5EF4-FFF2-40B4-BE49-F238E27FC236}">
                <a16:creationId xmlns:a16="http://schemas.microsoft.com/office/drawing/2014/main" xmlns="" id="{F9BE70A5-F6CE-42DC-B80B-293CA8B67F99}"/>
              </a:ext>
            </a:extLst>
          </p:cNvPr>
          <p:cNvSpPr/>
          <p:nvPr/>
        </p:nvSpPr>
        <p:spPr>
          <a:xfrm>
            <a:off x="4432040" y="2839454"/>
            <a:ext cx="251926" cy="2834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xmlns="" id="{B5C957D3-EDB9-48E4-A639-7A9EB3A061E1}"/>
              </a:ext>
            </a:extLst>
          </p:cNvPr>
          <p:cNvCxnSpPr>
            <a:cxnSpLocks/>
          </p:cNvCxnSpPr>
          <p:nvPr/>
        </p:nvCxnSpPr>
        <p:spPr>
          <a:xfrm flipH="1">
            <a:off x="5908304" y="2663612"/>
            <a:ext cx="345233" cy="0"/>
          </a:xfrm>
          <a:prstGeom prst="straightConnector1">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xmlns="" id="{09C0D15B-083E-440A-9EC6-9566AA298FF7}"/>
              </a:ext>
            </a:extLst>
          </p:cNvPr>
          <p:cNvCxnSpPr>
            <a:cxnSpLocks/>
          </p:cNvCxnSpPr>
          <p:nvPr/>
        </p:nvCxnSpPr>
        <p:spPr>
          <a:xfrm>
            <a:off x="6935379" y="2639635"/>
            <a:ext cx="385980" cy="0"/>
          </a:xfrm>
          <a:prstGeom prst="straightConnector1">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xmlns="" id="{D73C8DD3-F1DC-44C3-A517-FD8117155ADC}"/>
              </a:ext>
            </a:extLst>
          </p:cNvPr>
          <p:cNvCxnSpPr>
            <a:cxnSpLocks/>
          </p:cNvCxnSpPr>
          <p:nvPr/>
        </p:nvCxnSpPr>
        <p:spPr>
          <a:xfrm flipV="1">
            <a:off x="4273421" y="2031206"/>
            <a:ext cx="0" cy="263374"/>
          </a:xfrm>
          <a:prstGeom prst="straightConnector1">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xmlns="" id="{FB0FAB4D-DD20-4391-888D-A2643E32CB7A}"/>
              </a:ext>
            </a:extLst>
          </p:cNvPr>
          <p:cNvCxnSpPr>
            <a:cxnSpLocks/>
          </p:cNvCxnSpPr>
          <p:nvPr/>
        </p:nvCxnSpPr>
        <p:spPr>
          <a:xfrm>
            <a:off x="4267201" y="2583330"/>
            <a:ext cx="0" cy="271018"/>
          </a:xfrm>
          <a:prstGeom prst="straightConnector1">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xmlns="" id="{4699E075-C51C-4B10-BEE1-FA341C1766D0}"/>
              </a:ext>
            </a:extLst>
          </p:cNvPr>
          <p:cNvSpPr txBox="1"/>
          <p:nvPr/>
        </p:nvSpPr>
        <p:spPr>
          <a:xfrm>
            <a:off x="4969937" y="4976678"/>
            <a:ext cx="130314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Wavelength</a:t>
            </a:r>
          </a:p>
        </p:txBody>
      </p:sp>
      <p:cxnSp>
        <p:nvCxnSpPr>
          <p:cNvPr id="21" name="Straight Arrow Connector 20">
            <a:extLst>
              <a:ext uri="{FF2B5EF4-FFF2-40B4-BE49-F238E27FC236}">
                <a16:creationId xmlns:a16="http://schemas.microsoft.com/office/drawing/2014/main" xmlns="" id="{102AA368-3EB5-4A09-8049-EB8FAFC7D629}"/>
              </a:ext>
            </a:extLst>
          </p:cNvPr>
          <p:cNvCxnSpPr>
            <a:cxnSpLocks/>
          </p:cNvCxnSpPr>
          <p:nvPr/>
        </p:nvCxnSpPr>
        <p:spPr>
          <a:xfrm flipH="1">
            <a:off x="4827587" y="4999806"/>
            <a:ext cx="345233" cy="0"/>
          </a:xfrm>
          <a:prstGeom prst="straightConnector1">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xmlns="" id="{B64D9A89-4C1C-4A02-9931-F169F0C58F71}"/>
              </a:ext>
            </a:extLst>
          </p:cNvPr>
          <p:cNvCxnSpPr>
            <a:cxnSpLocks/>
          </p:cNvCxnSpPr>
          <p:nvPr/>
        </p:nvCxnSpPr>
        <p:spPr>
          <a:xfrm>
            <a:off x="5914839" y="5016021"/>
            <a:ext cx="376048" cy="0"/>
          </a:xfrm>
          <a:prstGeom prst="straightConnector1">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xmlns="" id="{D4EFC56C-5393-477F-AEE6-70071A5A2A5C}"/>
              </a:ext>
            </a:extLst>
          </p:cNvPr>
          <p:cNvSpPr txBox="1"/>
          <p:nvPr/>
        </p:nvSpPr>
        <p:spPr>
          <a:xfrm>
            <a:off x="6267434" y="4059156"/>
            <a:ext cx="130314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Expansion</a:t>
            </a:r>
          </a:p>
        </p:txBody>
      </p:sp>
      <p:sp>
        <p:nvSpPr>
          <p:cNvPr id="24" name="TextBox 23">
            <a:extLst>
              <a:ext uri="{FF2B5EF4-FFF2-40B4-BE49-F238E27FC236}">
                <a16:creationId xmlns:a16="http://schemas.microsoft.com/office/drawing/2014/main" xmlns="" id="{735C746D-D594-419C-935C-D76D4D21C1C8}"/>
              </a:ext>
            </a:extLst>
          </p:cNvPr>
          <p:cNvSpPr txBox="1"/>
          <p:nvPr/>
        </p:nvSpPr>
        <p:spPr>
          <a:xfrm>
            <a:off x="4595092" y="4093180"/>
            <a:ext cx="144332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Compression</a:t>
            </a:r>
          </a:p>
        </p:txBody>
      </p:sp>
      <p:cxnSp>
        <p:nvCxnSpPr>
          <p:cNvPr id="25" name="Straight Arrow Connector 24">
            <a:extLst>
              <a:ext uri="{FF2B5EF4-FFF2-40B4-BE49-F238E27FC236}">
                <a16:creationId xmlns:a16="http://schemas.microsoft.com/office/drawing/2014/main" xmlns="" id="{4C23CE3A-9088-43B0-A80A-F548D3E4D8B2}"/>
              </a:ext>
            </a:extLst>
          </p:cNvPr>
          <p:cNvCxnSpPr>
            <a:cxnSpLocks/>
          </p:cNvCxnSpPr>
          <p:nvPr/>
        </p:nvCxnSpPr>
        <p:spPr>
          <a:xfrm>
            <a:off x="5395970" y="4381418"/>
            <a:ext cx="131021" cy="251099"/>
          </a:xfrm>
          <a:prstGeom prst="straightConnector1">
            <a:avLst/>
          </a:prstGeom>
          <a:ln>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xmlns="" id="{432DE2FF-2E9F-429F-A5B9-7290F22F0D3B}"/>
              </a:ext>
            </a:extLst>
          </p:cNvPr>
          <p:cNvCxnSpPr>
            <a:cxnSpLocks/>
          </p:cNvCxnSpPr>
          <p:nvPr/>
        </p:nvCxnSpPr>
        <p:spPr>
          <a:xfrm flipH="1">
            <a:off x="6442665" y="4361322"/>
            <a:ext cx="156508" cy="251099"/>
          </a:xfrm>
          <a:prstGeom prst="straightConnector1">
            <a:avLst/>
          </a:prstGeom>
          <a:ln>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xmlns="" id="{D34962D4-DEC8-4994-B71A-CD4C12A774CB}"/>
              </a:ext>
            </a:extLst>
          </p:cNvPr>
          <p:cNvCxnSpPr>
            <a:cxnSpLocks/>
          </p:cNvCxnSpPr>
          <p:nvPr/>
        </p:nvCxnSpPr>
        <p:spPr>
          <a:xfrm flipH="1">
            <a:off x="3973437" y="4993631"/>
            <a:ext cx="252171" cy="0"/>
          </a:xfrm>
          <a:prstGeom prst="straightConnector1">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xmlns="" id="{53FCE43E-BE68-485C-AAC4-A7CDE15FA2D6}"/>
              </a:ext>
            </a:extLst>
          </p:cNvPr>
          <p:cNvCxnSpPr>
            <a:cxnSpLocks/>
          </p:cNvCxnSpPr>
          <p:nvPr/>
        </p:nvCxnSpPr>
        <p:spPr>
          <a:xfrm>
            <a:off x="4104305" y="4993632"/>
            <a:ext cx="254709" cy="7006"/>
          </a:xfrm>
          <a:prstGeom prst="straightConnector1">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xmlns="" id="{D1050868-CA4D-4751-A637-782AF089B162}"/>
              </a:ext>
            </a:extLst>
          </p:cNvPr>
          <p:cNvCxnSpPr>
            <a:cxnSpLocks/>
          </p:cNvCxnSpPr>
          <p:nvPr/>
        </p:nvCxnSpPr>
        <p:spPr>
          <a:xfrm>
            <a:off x="7321359" y="2569585"/>
            <a:ext cx="0" cy="154171"/>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xmlns="" id="{3A2A8941-C7F2-475B-946F-E5C3AEC46197}"/>
              </a:ext>
            </a:extLst>
          </p:cNvPr>
          <p:cNvCxnSpPr>
            <a:cxnSpLocks/>
          </p:cNvCxnSpPr>
          <p:nvPr/>
        </p:nvCxnSpPr>
        <p:spPr>
          <a:xfrm>
            <a:off x="5914839" y="2582737"/>
            <a:ext cx="0" cy="154171"/>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xmlns="" id="{925701F1-B07D-425A-A42E-5CB6E13D479D}"/>
              </a:ext>
            </a:extLst>
          </p:cNvPr>
          <p:cNvCxnSpPr>
            <a:cxnSpLocks/>
          </p:cNvCxnSpPr>
          <p:nvPr/>
        </p:nvCxnSpPr>
        <p:spPr>
          <a:xfrm>
            <a:off x="6299857" y="4943647"/>
            <a:ext cx="0" cy="154171"/>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xmlns="" id="{7CD84DCD-7CBA-4E20-8D72-608250297F18}"/>
              </a:ext>
            </a:extLst>
          </p:cNvPr>
          <p:cNvCxnSpPr>
            <a:cxnSpLocks/>
          </p:cNvCxnSpPr>
          <p:nvPr/>
        </p:nvCxnSpPr>
        <p:spPr>
          <a:xfrm>
            <a:off x="4827587" y="4922720"/>
            <a:ext cx="0" cy="154171"/>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963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8" end="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201B97D0-BABD-4960-BDF0-F0A7152AFB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6113" y="2150019"/>
            <a:ext cx="7453455" cy="2530744"/>
          </a:xfrm>
          <a:prstGeom prst="rect">
            <a:avLst/>
          </a:prstGeom>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Transverse</a:t>
            </a:r>
          </a:p>
        </p:txBody>
      </p:sp>
      <p:sp>
        <p:nvSpPr>
          <p:cNvPr id="3" name="Content Placeholder 2"/>
          <p:cNvSpPr>
            <a:spLocks noGrp="1"/>
          </p:cNvSpPr>
          <p:nvPr>
            <p:ph idx="1"/>
          </p:nvPr>
        </p:nvSpPr>
        <p:spPr>
          <a:xfrm>
            <a:off x="558800" y="1297093"/>
            <a:ext cx="8229600" cy="4786489"/>
          </a:xfrm>
        </p:spPr>
        <p: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7A3F323F-E1E6-44B5-9BDB-B9A984AE486D}"/>
              </a:ext>
            </a:extLst>
          </p:cNvPr>
          <p:cNvSpPr txBox="1"/>
          <p:nvPr/>
        </p:nvSpPr>
        <p:spPr>
          <a:xfrm>
            <a:off x="3702922" y="2289987"/>
            <a:ext cx="190764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Crest </a:t>
            </a:r>
          </a:p>
        </p:txBody>
      </p:sp>
      <p:sp>
        <p:nvSpPr>
          <p:cNvPr id="7" name="TextBox 6">
            <a:extLst>
              <a:ext uri="{FF2B5EF4-FFF2-40B4-BE49-F238E27FC236}">
                <a16:creationId xmlns:a16="http://schemas.microsoft.com/office/drawing/2014/main" xmlns="" id="{292BC469-F58D-4EAD-8565-ECB15A39B009}"/>
              </a:ext>
            </a:extLst>
          </p:cNvPr>
          <p:cNvSpPr txBox="1"/>
          <p:nvPr/>
        </p:nvSpPr>
        <p:spPr>
          <a:xfrm>
            <a:off x="4232789" y="3838252"/>
            <a:ext cx="190764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Trough </a:t>
            </a:r>
          </a:p>
        </p:txBody>
      </p:sp>
      <p:sp>
        <p:nvSpPr>
          <p:cNvPr id="9" name="TextBox 8">
            <a:extLst>
              <a:ext uri="{FF2B5EF4-FFF2-40B4-BE49-F238E27FC236}">
                <a16:creationId xmlns:a16="http://schemas.microsoft.com/office/drawing/2014/main" xmlns="" id="{3D14FAE2-6957-4B0F-8B8D-2109E9617D56}"/>
              </a:ext>
            </a:extLst>
          </p:cNvPr>
          <p:cNvSpPr txBox="1"/>
          <p:nvPr/>
        </p:nvSpPr>
        <p:spPr>
          <a:xfrm>
            <a:off x="5442984" y="4214284"/>
            <a:ext cx="169126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Wavelength</a:t>
            </a:r>
          </a:p>
        </p:txBody>
      </p:sp>
      <p:cxnSp>
        <p:nvCxnSpPr>
          <p:cNvPr id="12" name="Straight Arrow Connector 11">
            <a:extLst>
              <a:ext uri="{FF2B5EF4-FFF2-40B4-BE49-F238E27FC236}">
                <a16:creationId xmlns:a16="http://schemas.microsoft.com/office/drawing/2014/main" xmlns="" id="{4E9FC207-0685-473E-B7D4-C728763AD214}"/>
              </a:ext>
            </a:extLst>
          </p:cNvPr>
          <p:cNvCxnSpPr>
            <a:cxnSpLocks/>
          </p:cNvCxnSpPr>
          <p:nvPr/>
        </p:nvCxnSpPr>
        <p:spPr>
          <a:xfrm>
            <a:off x="6607439" y="4236924"/>
            <a:ext cx="306685" cy="1"/>
          </a:xfrm>
          <a:prstGeom prst="straightConnector1">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xmlns="" id="{556913D8-3D3D-4E63-9B83-154B25C9DECE}"/>
              </a:ext>
            </a:extLst>
          </p:cNvPr>
          <p:cNvCxnSpPr>
            <a:cxnSpLocks/>
          </p:cNvCxnSpPr>
          <p:nvPr/>
        </p:nvCxnSpPr>
        <p:spPr>
          <a:xfrm flipH="1">
            <a:off x="2901452" y="3920373"/>
            <a:ext cx="1" cy="351735"/>
          </a:xfrm>
          <a:prstGeom prst="straightConnector1">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1280126D-FA4A-4B53-90C6-C145BD270E4C}"/>
              </a:ext>
            </a:extLst>
          </p:cNvPr>
          <p:cNvCxnSpPr>
            <a:cxnSpLocks/>
          </p:cNvCxnSpPr>
          <p:nvPr/>
        </p:nvCxnSpPr>
        <p:spPr>
          <a:xfrm flipH="1">
            <a:off x="6914123" y="4161205"/>
            <a:ext cx="2" cy="149802"/>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xmlns="" id="{25C0A59F-343D-455E-A82F-A7886D526D50}"/>
              </a:ext>
            </a:extLst>
          </p:cNvPr>
          <p:cNvCxnSpPr>
            <a:cxnSpLocks/>
          </p:cNvCxnSpPr>
          <p:nvPr/>
        </p:nvCxnSpPr>
        <p:spPr>
          <a:xfrm flipH="1">
            <a:off x="5110327" y="4245272"/>
            <a:ext cx="284721" cy="0"/>
          </a:xfrm>
          <a:prstGeom prst="straightConnector1">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xmlns="" id="{66B669FF-34A3-40A4-B7D2-B457D0FDA2E5}"/>
              </a:ext>
            </a:extLst>
          </p:cNvPr>
          <p:cNvCxnSpPr>
            <a:cxnSpLocks/>
          </p:cNvCxnSpPr>
          <p:nvPr/>
        </p:nvCxnSpPr>
        <p:spPr>
          <a:xfrm flipH="1">
            <a:off x="5096837" y="4170371"/>
            <a:ext cx="2" cy="149802"/>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xmlns="" id="{EDF97CFC-2263-4F39-B2F4-5D616C575685}"/>
              </a:ext>
            </a:extLst>
          </p:cNvPr>
          <p:cNvCxnSpPr>
            <a:cxnSpLocks/>
          </p:cNvCxnSpPr>
          <p:nvPr/>
        </p:nvCxnSpPr>
        <p:spPr>
          <a:xfrm flipH="1" flipV="1">
            <a:off x="2906913" y="3260715"/>
            <a:ext cx="1" cy="304065"/>
          </a:xfrm>
          <a:prstGeom prst="straightConnector1">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9248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BAF0FABA-CF14-4FE1-B471-85E43D75837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58294" y="1984703"/>
            <a:ext cx="6227412" cy="2879113"/>
          </a:xfrm>
          <a:prstGeom prst="rect">
            <a:avLst/>
          </a:prstGeom>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Longitudinal</a:t>
            </a:r>
          </a:p>
        </p:txBody>
      </p:sp>
      <p:sp>
        <p:nvSpPr>
          <p:cNvPr id="5" name="TextBox 4">
            <a:extLst>
              <a:ext uri="{FF2B5EF4-FFF2-40B4-BE49-F238E27FC236}">
                <a16:creationId xmlns:a16="http://schemas.microsoft.com/office/drawing/2014/main" xmlns="" id="{1D28B9AC-8102-4965-9F22-21A7049B843B}"/>
              </a:ext>
            </a:extLst>
          </p:cNvPr>
          <p:cNvSpPr txBox="1"/>
          <p:nvPr/>
        </p:nvSpPr>
        <p:spPr>
          <a:xfrm>
            <a:off x="4943101" y="4194091"/>
            <a:ext cx="130314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Wavelength</a:t>
            </a:r>
          </a:p>
        </p:txBody>
      </p:sp>
      <p:cxnSp>
        <p:nvCxnSpPr>
          <p:cNvPr id="6" name="Straight Arrow Connector 5">
            <a:extLst>
              <a:ext uri="{FF2B5EF4-FFF2-40B4-BE49-F238E27FC236}">
                <a16:creationId xmlns:a16="http://schemas.microsoft.com/office/drawing/2014/main" xmlns="" id="{11D82F46-2D6E-4DB2-BA43-5885571C3C46}"/>
              </a:ext>
            </a:extLst>
          </p:cNvPr>
          <p:cNvCxnSpPr>
            <a:cxnSpLocks/>
          </p:cNvCxnSpPr>
          <p:nvPr/>
        </p:nvCxnSpPr>
        <p:spPr>
          <a:xfrm flipH="1">
            <a:off x="4500757" y="4210483"/>
            <a:ext cx="345233" cy="0"/>
          </a:xfrm>
          <a:prstGeom prst="straightConnector1">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xmlns="" id="{268DEF90-5AB6-4CDA-B0AA-C4B62838E896}"/>
              </a:ext>
            </a:extLst>
          </p:cNvPr>
          <p:cNvCxnSpPr>
            <a:cxnSpLocks/>
          </p:cNvCxnSpPr>
          <p:nvPr/>
        </p:nvCxnSpPr>
        <p:spPr>
          <a:xfrm>
            <a:off x="6099084" y="4196554"/>
            <a:ext cx="385980" cy="0"/>
          </a:xfrm>
          <a:prstGeom prst="straightConnector1">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xmlns="" id="{8ECA4CCB-A33E-4AF9-9E87-2950636397F4}"/>
              </a:ext>
            </a:extLst>
          </p:cNvPr>
          <p:cNvSpPr txBox="1"/>
          <p:nvPr/>
        </p:nvSpPr>
        <p:spPr>
          <a:xfrm>
            <a:off x="6269964" y="2985523"/>
            <a:ext cx="130314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Expansion</a:t>
            </a:r>
          </a:p>
        </p:txBody>
      </p:sp>
      <p:sp>
        <p:nvSpPr>
          <p:cNvPr id="9" name="TextBox 8">
            <a:extLst>
              <a:ext uri="{FF2B5EF4-FFF2-40B4-BE49-F238E27FC236}">
                <a16:creationId xmlns:a16="http://schemas.microsoft.com/office/drawing/2014/main" xmlns="" id="{B9378DA9-6C2E-4DD8-8AEE-2CF0CD4E1A8C}"/>
              </a:ext>
            </a:extLst>
          </p:cNvPr>
          <p:cNvSpPr txBox="1"/>
          <p:nvPr/>
        </p:nvSpPr>
        <p:spPr>
          <a:xfrm>
            <a:off x="4434402" y="2942408"/>
            <a:ext cx="139743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Compression</a:t>
            </a:r>
          </a:p>
        </p:txBody>
      </p:sp>
      <p:cxnSp>
        <p:nvCxnSpPr>
          <p:cNvPr id="10" name="Straight Arrow Connector 9">
            <a:extLst>
              <a:ext uri="{FF2B5EF4-FFF2-40B4-BE49-F238E27FC236}">
                <a16:creationId xmlns:a16="http://schemas.microsoft.com/office/drawing/2014/main" xmlns="" id="{61D30143-7720-45E1-9531-AC6320110CEA}"/>
              </a:ext>
            </a:extLst>
          </p:cNvPr>
          <p:cNvCxnSpPr>
            <a:cxnSpLocks/>
          </p:cNvCxnSpPr>
          <p:nvPr/>
        </p:nvCxnSpPr>
        <p:spPr>
          <a:xfrm>
            <a:off x="5138006" y="3230646"/>
            <a:ext cx="322595" cy="387229"/>
          </a:xfrm>
          <a:prstGeom prst="straightConnector1">
            <a:avLst/>
          </a:prstGeom>
          <a:ln>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xmlns="" id="{7DBA799E-E158-45A3-9F63-1EF928D53231}"/>
              </a:ext>
            </a:extLst>
          </p:cNvPr>
          <p:cNvCxnSpPr>
            <a:cxnSpLocks/>
          </p:cNvCxnSpPr>
          <p:nvPr/>
        </p:nvCxnSpPr>
        <p:spPr>
          <a:xfrm flipH="1">
            <a:off x="6575898" y="3300418"/>
            <a:ext cx="144522" cy="336913"/>
          </a:xfrm>
          <a:prstGeom prst="straightConnector1">
            <a:avLst/>
          </a:prstGeom>
          <a:ln>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xmlns="" id="{70D11F91-6AAE-40DF-8FCA-F8315DC97114}"/>
              </a:ext>
            </a:extLst>
          </p:cNvPr>
          <p:cNvCxnSpPr>
            <a:cxnSpLocks/>
          </p:cNvCxnSpPr>
          <p:nvPr/>
        </p:nvCxnSpPr>
        <p:spPr>
          <a:xfrm flipH="1">
            <a:off x="3105715" y="4194362"/>
            <a:ext cx="252171" cy="0"/>
          </a:xfrm>
          <a:prstGeom prst="straightConnector1">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xmlns="" id="{3639567D-2181-4B28-85D2-BB7156A32A76}"/>
              </a:ext>
            </a:extLst>
          </p:cNvPr>
          <p:cNvCxnSpPr>
            <a:cxnSpLocks/>
          </p:cNvCxnSpPr>
          <p:nvPr/>
        </p:nvCxnSpPr>
        <p:spPr>
          <a:xfrm>
            <a:off x="3236583" y="4194363"/>
            <a:ext cx="254709" cy="7006"/>
          </a:xfrm>
          <a:prstGeom prst="straightConnector1">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BD7E3EDF-7EC0-414E-B43E-F017E3C25932}"/>
              </a:ext>
            </a:extLst>
          </p:cNvPr>
          <p:cNvCxnSpPr>
            <a:cxnSpLocks/>
          </p:cNvCxnSpPr>
          <p:nvPr/>
        </p:nvCxnSpPr>
        <p:spPr>
          <a:xfrm>
            <a:off x="6494034" y="4124180"/>
            <a:ext cx="0" cy="154171"/>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1EF20718-3DDB-4656-B80D-55F69978B78A}"/>
              </a:ext>
            </a:extLst>
          </p:cNvPr>
          <p:cNvCxnSpPr>
            <a:cxnSpLocks/>
          </p:cNvCxnSpPr>
          <p:nvPr/>
        </p:nvCxnSpPr>
        <p:spPr>
          <a:xfrm>
            <a:off x="4500757" y="4133397"/>
            <a:ext cx="0" cy="154171"/>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455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N Template " id="{2099AF72-7C66-EA41-991B-DBFCA1F4D149}" vid="{E4B34D78-6278-4C47-A81E-0755FB3FE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GN Template </Template>
  <TotalTime>17014</TotalTime>
  <Words>374</Words>
  <Application>Microsoft Macintosh PowerPoint</Application>
  <PresentationFormat>On-screen Show (4:3)</PresentationFormat>
  <Paragraphs>65</Paragraphs>
  <Slides>7</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3_Office Theme</vt:lpstr>
      <vt:lpstr> Making Waves</vt:lpstr>
      <vt:lpstr>Waves Used to Construct These Images Share the Same Characteristics and Behaviors as…</vt:lpstr>
      <vt:lpstr>PowerPoint Presentation</vt:lpstr>
      <vt:lpstr>What is a wave?</vt:lpstr>
      <vt:lpstr>Types of waves</vt:lpstr>
      <vt:lpstr>Transverse</vt:lpstr>
      <vt:lpstr>Longitudinal</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Eugene Cordero</cp:lastModifiedBy>
  <cp:revision>227</cp:revision>
  <dcterms:created xsi:type="dcterms:W3CDTF">2017-06-05T23:28:58Z</dcterms:created>
  <dcterms:modified xsi:type="dcterms:W3CDTF">2018-05-04T05:43:25Z</dcterms:modified>
</cp:coreProperties>
</file>