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3"/>
  </p:notesMasterIdLst>
  <p:sldIdLst>
    <p:sldId id="30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001"/>
    <a:srgbClr val="FFFFFF"/>
    <a:srgbClr val="0F7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0" autoAdjust="0"/>
    <p:restoredTop sz="80820" autoAdjust="0"/>
  </p:normalViewPr>
  <p:slideViewPr>
    <p:cSldViewPr snapToGrid="0" snapToObjects="1">
      <p:cViewPr varScale="1">
        <p:scale>
          <a:sx n="94" d="100"/>
          <a:sy n="94" d="100"/>
        </p:scale>
        <p:origin x="-21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7680-2EF0-F14C-AAE7-95CC23049BF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813AB-2925-D943-866B-CA370644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813AB-2925-D943-866B-CA37064459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6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7552" y="3280990"/>
            <a:ext cx="8416448" cy="202812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pPr algn="l"/>
            <a:r>
              <a:rPr lang="en-US" sz="4000" b="1" dirty="0">
                <a:latin typeface="Arial"/>
                <a:cs typeface="Arial"/>
              </a:rPr>
              <a:t>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7549" y="4573694"/>
            <a:ext cx="4363562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7518399" cy="4908549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629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1" y="1595718"/>
            <a:ext cx="6925732" cy="461554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2401" y="1922009"/>
            <a:ext cx="6926263" cy="461645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6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57200" y="1447801"/>
            <a:ext cx="8229600" cy="15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3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867"/>
            <a:ext cx="8229599" cy="134337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2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1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19800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299"/>
            <a:ext cx="4648889" cy="1425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738822"/>
            <a:ext cx="4648889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47058" y="1738822"/>
            <a:ext cx="3539741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8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9645"/>
            <a:ext cx="8229599" cy="795720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3962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90800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7638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9036" y="2936506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52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4059"/>
            <a:ext cx="3964806" cy="95254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6605"/>
            <a:ext cx="3964805" cy="242746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2365" y="1576470"/>
            <a:ext cx="7619270" cy="1277647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721995" y="2976339"/>
            <a:ext cx="3964806" cy="95026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721995" y="3928885"/>
            <a:ext cx="3964805" cy="242518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28" y="3113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914398" y="1482875"/>
            <a:ext cx="7366459" cy="136365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4400" y="2846388"/>
            <a:ext cx="7366000" cy="35099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954" y="3978243"/>
            <a:ext cx="6900333" cy="106382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9355" y="7880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0954" y="5042070"/>
            <a:ext cx="3608010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244"/>
            <a:ext cx="8229599" cy="5995105"/>
          </a:xfrm>
        </p:spPr>
        <p:txBody>
          <a:bodyPr>
            <a:normAutofit/>
          </a:bodyPr>
          <a:lstStyle>
            <a:lvl2pPr marL="457200" indent="0">
              <a:buNone/>
              <a:defRPr sz="2800" b="1"/>
            </a:lvl2pPr>
            <a:lvl3pPr>
              <a:defRPr sz="2800"/>
            </a:lvl3pPr>
            <a:lvl4pPr marL="1828800" indent="-457200">
              <a:buFont typeface="+mj-lt"/>
              <a:buAutoNum type="alphaUcPeriod"/>
              <a:defRPr sz="2400"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04798"/>
            <a:ext cx="8229600" cy="1536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841489"/>
            <a:ext cx="4710899" cy="31513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4992799"/>
            <a:ext cx="8229600" cy="1363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168099" y="1841489"/>
            <a:ext cx="3518701" cy="315130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9645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h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9" y="157592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8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5489" y="6965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4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35289" y="2755618"/>
            <a:ext cx="6648450" cy="2798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57"/>
            <a:ext cx="8229600" cy="104136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0133"/>
            <a:ext cx="8229600" cy="4786489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927"/>
            <a:ext cx="8229600" cy="118812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3050"/>
            <a:ext cx="8229600" cy="1148678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2641728"/>
            <a:ext cx="8229600" cy="3714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7302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216995"/>
            <a:ext cx="4199559" cy="336559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82591"/>
            <a:ext cx="8229600" cy="77375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56759" y="2216996"/>
            <a:ext cx="4030042" cy="336559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112157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8641" y="2594703"/>
            <a:ext cx="4199559" cy="356362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48200" y="2608320"/>
            <a:ext cx="4030042" cy="35500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2" r:id="rId2"/>
    <p:sldLayoutId id="2147483716" r:id="rId3"/>
    <p:sldLayoutId id="2147483724" r:id="rId4"/>
    <p:sldLayoutId id="2147483693" r:id="rId5"/>
    <p:sldLayoutId id="2147483695" r:id="rId6"/>
    <p:sldLayoutId id="2147483694" r:id="rId7"/>
    <p:sldLayoutId id="2147483713" r:id="rId8"/>
    <p:sldLayoutId id="2147483710" r:id="rId9"/>
    <p:sldLayoutId id="2147483697" r:id="rId10"/>
    <p:sldLayoutId id="2147483698" r:id="rId11"/>
    <p:sldLayoutId id="2147483709" r:id="rId12"/>
    <p:sldLayoutId id="2147483711" r:id="rId13"/>
    <p:sldLayoutId id="2147483699" r:id="rId14"/>
    <p:sldLayoutId id="2147483714" r:id="rId15"/>
    <p:sldLayoutId id="2147483715" r:id="rId16"/>
    <p:sldLayoutId id="2147483700" r:id="rId17"/>
    <p:sldLayoutId id="2147483701" r:id="rId18"/>
    <p:sldLayoutId id="2147483705" r:id="rId19"/>
    <p:sldLayoutId id="2147483706" r:id="rId20"/>
    <p:sldLayoutId id="2147483708" r:id="rId21"/>
    <p:sldLayoutId id="2147483722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E700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D1CBD4D-5288-46DF-97E6-57796CB2C071}"/>
              </a:ext>
            </a:extLst>
          </p:cNvPr>
          <p:cNvSpPr txBox="1">
            <a:spLocks/>
          </p:cNvSpPr>
          <p:nvPr/>
        </p:nvSpPr>
        <p:spPr>
          <a:xfrm>
            <a:off x="5110683" y="793686"/>
            <a:ext cx="3950676" cy="365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E700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How might you describe the similarities and differences between these waves?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How might you describe amplitude?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8F5B5D-58E4-4488-8A3D-5CC820EBC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6933"/>
            <a:ext cx="4914718" cy="372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FF775C-AED7-4150-964B-4CD03945CF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14718" cy="3286467"/>
          </a:xfrm>
          <a:prstGeom prst="rect">
            <a:avLst/>
          </a:prstGeom>
          <a:ln>
            <a:noFill/>
          </a:ln>
          <a:effectLst>
            <a:outerShdw blurRad="292100" dist="139700" algn="l" rotWithShape="0">
              <a:schemeClr val="tx1">
                <a:lumMod val="65000"/>
                <a:lumOff val="35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4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GN Template " id="{2099AF72-7C66-EA41-991B-DBFCA1F4D149}" vid="{E4B34D78-6278-4C47-A81E-0755FB3FE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GN Template </Template>
  <TotalTime>17012</TotalTime>
  <Words>19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3_Office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Aribar</cp:lastModifiedBy>
  <cp:revision>227</cp:revision>
  <dcterms:created xsi:type="dcterms:W3CDTF">2017-06-05T23:28:58Z</dcterms:created>
  <dcterms:modified xsi:type="dcterms:W3CDTF">2018-04-09T23:41:15Z</dcterms:modified>
</cp:coreProperties>
</file>